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gif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83768" y="450912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cs typeface="Aparajita" pitchFamily="34" charset="0"/>
              </a:rPr>
              <a:t>Учитель-логопед </a:t>
            </a:r>
          </a:p>
          <a:p>
            <a:pPr algn="r"/>
            <a:r>
              <a:rPr lang="ru-RU" dirty="0" err="1" smtClean="0">
                <a:cs typeface="Aparajita" pitchFamily="34" charset="0"/>
              </a:rPr>
              <a:t>Нежевцова</a:t>
            </a:r>
            <a:r>
              <a:rPr lang="ru-RU" dirty="0" smtClean="0">
                <a:cs typeface="Aparajita" pitchFamily="34" charset="0"/>
              </a:rPr>
              <a:t> Г.С.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Закрепление темы:</a:t>
            </a:r>
            <a:br>
              <a:rPr lang="ru-RU" dirty="0" smtClean="0"/>
            </a:br>
            <a:r>
              <a:rPr lang="ru-RU" dirty="0" smtClean="0"/>
              <a:t>«Предлоги»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едлоги\img2.jpg"/>
          <p:cNvPicPr>
            <a:picLocks noChangeAspect="1" noChangeArrowheads="1"/>
          </p:cNvPicPr>
          <p:nvPr/>
        </p:nvPicPr>
        <p:blipFill>
          <a:blip r:embed="rId2" cstate="print"/>
          <a:srcRect l="12200" t="18617" r="5901" b="15350"/>
          <a:stretch>
            <a:fillRect/>
          </a:stretch>
        </p:blipFill>
        <p:spPr bwMode="auto">
          <a:xfrm>
            <a:off x="179512" y="873255"/>
            <a:ext cx="8784976" cy="53122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40466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Вспомним    предлоги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KaiTi" pitchFamily="49" charset="-122"/>
              <a:ea typeface="KaiTi" pitchFamily="49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Пользователь\Desktop\предлоги\119272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1839123" cy="2160240"/>
          </a:xfrm>
          <a:prstGeom prst="rect">
            <a:avLst/>
          </a:prstGeom>
          <a:noFill/>
        </p:spPr>
      </p:pic>
      <p:pic>
        <p:nvPicPr>
          <p:cNvPr id="3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47929" t="4641" r="2362" b="56300"/>
          <a:stretch>
            <a:fillRect/>
          </a:stretch>
        </p:blipFill>
        <p:spPr bwMode="auto">
          <a:xfrm rot="11639969">
            <a:off x="6171610" y="1261400"/>
            <a:ext cx="2520280" cy="1627681"/>
          </a:xfrm>
          <a:prstGeom prst="rect">
            <a:avLst/>
          </a:prstGeom>
          <a:noFill/>
        </p:spPr>
      </p:pic>
      <p:pic>
        <p:nvPicPr>
          <p:cNvPr id="4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291" t="5901" r="57249" b="50000"/>
          <a:stretch>
            <a:fillRect/>
          </a:stretch>
        </p:blipFill>
        <p:spPr bwMode="auto">
          <a:xfrm>
            <a:off x="0" y="4221087"/>
            <a:ext cx="2339752" cy="1997349"/>
          </a:xfrm>
          <a:prstGeom prst="rect">
            <a:avLst/>
          </a:prstGeom>
          <a:noFill/>
        </p:spPr>
      </p:pic>
      <p:pic>
        <p:nvPicPr>
          <p:cNvPr id="8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55422" t="54373" r="2362" b="2121"/>
          <a:stretch>
            <a:fillRect/>
          </a:stretch>
        </p:blipFill>
        <p:spPr bwMode="auto">
          <a:xfrm>
            <a:off x="395536" y="1412776"/>
            <a:ext cx="2376264" cy="2012795"/>
          </a:xfrm>
          <a:prstGeom prst="rect">
            <a:avLst/>
          </a:prstGeom>
          <a:noFill/>
        </p:spPr>
      </p:pic>
      <p:pic>
        <p:nvPicPr>
          <p:cNvPr id="9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291" t="5901" r="57249" b="50000"/>
          <a:stretch>
            <a:fillRect/>
          </a:stretch>
        </p:blipFill>
        <p:spPr bwMode="auto">
          <a:xfrm>
            <a:off x="7092280" y="4149080"/>
            <a:ext cx="1823671" cy="1556792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291" t="5901" r="57249" b="50000"/>
          <a:stretch>
            <a:fillRect/>
          </a:stretch>
        </p:blipFill>
        <p:spPr bwMode="auto">
          <a:xfrm>
            <a:off x="2483768" y="3717032"/>
            <a:ext cx="2193158" cy="1872208"/>
          </a:xfrm>
          <a:prstGeom prst="rect">
            <a:avLst/>
          </a:prstGeom>
          <a:noFill/>
        </p:spPr>
      </p:pic>
      <p:pic>
        <p:nvPicPr>
          <p:cNvPr id="11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291" t="5901" r="57249" b="50000"/>
          <a:stretch>
            <a:fillRect/>
          </a:stretch>
        </p:blipFill>
        <p:spPr bwMode="auto">
          <a:xfrm>
            <a:off x="4860032" y="4221088"/>
            <a:ext cx="1872208" cy="159822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27584" y="26064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Где находится зайка?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2052" name="Picture 4" descr="C:\Users\Пользователь\Desktop\предлоги\119272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73016"/>
            <a:ext cx="1893616" cy="2224247"/>
          </a:xfrm>
          <a:prstGeom prst="rect">
            <a:avLst/>
          </a:prstGeom>
          <a:noFill/>
        </p:spPr>
      </p:pic>
      <p:pic>
        <p:nvPicPr>
          <p:cNvPr id="2055" name="Picture 7" descr="C:\Users\Пользователь\Desktop\предлоги\119272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96952"/>
            <a:ext cx="1570593" cy="1844824"/>
          </a:xfrm>
          <a:prstGeom prst="rect">
            <a:avLst/>
          </a:prstGeom>
          <a:noFill/>
        </p:spPr>
      </p:pic>
      <p:pic>
        <p:nvPicPr>
          <p:cNvPr id="2056" name="Picture 8" descr="C:\Users\Пользователь\Desktop\предлоги\1192721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645024"/>
            <a:ext cx="1725955" cy="2027312"/>
          </a:xfrm>
          <a:prstGeom prst="rect">
            <a:avLst/>
          </a:prstGeom>
          <a:noFill/>
        </p:spPr>
      </p:pic>
      <p:pic>
        <p:nvPicPr>
          <p:cNvPr id="2050" name="Picture 2" descr="C:\Users\Пользователь\Desktop\предлоги\package-vector-box-4.png"/>
          <p:cNvPicPr>
            <a:picLocks noChangeAspect="1" noChangeArrowheads="1"/>
          </p:cNvPicPr>
          <p:nvPr/>
        </p:nvPicPr>
        <p:blipFill>
          <a:blip r:embed="rId3" cstate="print"/>
          <a:srcRect l="50691" t="11361" r="2362" b="56300"/>
          <a:stretch>
            <a:fillRect/>
          </a:stretch>
        </p:blipFill>
        <p:spPr bwMode="auto">
          <a:xfrm>
            <a:off x="3491880" y="1700808"/>
            <a:ext cx="2448272" cy="1386154"/>
          </a:xfrm>
          <a:prstGeom prst="rect">
            <a:avLst/>
          </a:prstGeom>
          <a:noFill/>
        </p:spPr>
      </p:pic>
      <p:pic>
        <p:nvPicPr>
          <p:cNvPr id="2057" name="Picture 9" descr="C:\Users\Пользователь\Desktop\предлоги\Рисунок2.jpg"/>
          <p:cNvPicPr>
            <a:picLocks noChangeAspect="1" noChangeArrowheads="1"/>
          </p:cNvPicPr>
          <p:nvPr/>
        </p:nvPicPr>
        <p:blipFill>
          <a:blip r:embed="rId4" cstate="print"/>
          <a:srcRect l="18552" r="25792" b="24928"/>
          <a:stretch>
            <a:fillRect/>
          </a:stretch>
        </p:blipFill>
        <p:spPr bwMode="auto">
          <a:xfrm>
            <a:off x="4067944" y="836712"/>
            <a:ext cx="864096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9" descr="C:\Users\Пользователь\Desktop\предлоги\Рисунок2.jpg"/>
          <p:cNvPicPr>
            <a:picLocks noChangeAspect="1" noChangeArrowheads="1"/>
          </p:cNvPicPr>
          <p:nvPr/>
        </p:nvPicPr>
        <p:blipFill>
          <a:blip r:embed="rId4" cstate="print"/>
          <a:srcRect l="9276" t="35560" r="11878" b="-2730"/>
          <a:stretch>
            <a:fillRect/>
          </a:stretch>
        </p:blipFill>
        <p:spPr bwMode="auto">
          <a:xfrm>
            <a:off x="6732240" y="2132856"/>
            <a:ext cx="1224136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Пользователь\Desktop\предлоги\Рисунок2.jpg"/>
          <p:cNvPicPr>
            <a:picLocks noChangeAspect="1" noChangeArrowheads="1"/>
          </p:cNvPicPr>
          <p:nvPr/>
        </p:nvPicPr>
        <p:blipFill>
          <a:blip r:embed="rId4" cstate="print"/>
          <a:srcRect t="65805" r="-1018"/>
          <a:stretch>
            <a:fillRect/>
          </a:stretch>
        </p:blipFill>
        <p:spPr bwMode="auto">
          <a:xfrm>
            <a:off x="6588224" y="2708920"/>
            <a:ext cx="1568375" cy="623193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2123728" y="2852936"/>
            <a:ext cx="93610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12360" y="3212976"/>
            <a:ext cx="108012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ПОД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9992" y="2924944"/>
            <a:ext cx="93610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63888" y="5733256"/>
            <a:ext cx="151216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ПЕРЕД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5661248"/>
            <a:ext cx="93610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04248" y="5661248"/>
            <a:ext cx="1800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МЕЖДУ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848872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Соедини картинку с предлогом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3074" name="Picture 2" descr="C:\Users\Пользователь\Desktop\предлоги\depositphotos_106312282-stock-illustration-golden-and-blue-fish-in.jpg"/>
          <p:cNvPicPr>
            <a:picLocks noChangeAspect="1" noChangeArrowheads="1"/>
          </p:cNvPicPr>
          <p:nvPr/>
        </p:nvPicPr>
        <p:blipFill>
          <a:blip r:embed="rId2" cstate="print"/>
          <a:srcRect l="3345" t="5017" r="3002" b="8019"/>
          <a:stretch>
            <a:fillRect/>
          </a:stretch>
        </p:blipFill>
        <p:spPr bwMode="auto">
          <a:xfrm>
            <a:off x="395536" y="2564904"/>
            <a:ext cx="1938677" cy="1800200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предлоги\92-roo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69160"/>
            <a:ext cx="1714500" cy="1285875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предлоги\4922035b8afd1b8ea5ccf64b33ce48eb--mate-preschool.jpg"/>
          <p:cNvPicPr>
            <a:picLocks noChangeAspect="1" noChangeArrowheads="1"/>
          </p:cNvPicPr>
          <p:nvPr/>
        </p:nvPicPr>
        <p:blipFill>
          <a:blip r:embed="rId4" cstate="print"/>
          <a:srcRect l="65878" t="13483" r="4815" b="51557"/>
          <a:stretch>
            <a:fillRect/>
          </a:stretch>
        </p:blipFill>
        <p:spPr bwMode="auto">
          <a:xfrm>
            <a:off x="6732240" y="2636912"/>
            <a:ext cx="2051720" cy="1728192"/>
          </a:xfrm>
          <a:prstGeom prst="rect">
            <a:avLst/>
          </a:prstGeom>
          <a:noFill/>
        </p:spPr>
      </p:pic>
      <p:pic>
        <p:nvPicPr>
          <p:cNvPr id="3078" name="Picture 6" descr="C:\Users\Пользователь\Desktop\предлоги\800px_COLOURBOX342450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437112"/>
            <a:ext cx="1512168" cy="2050397"/>
          </a:xfrm>
          <a:prstGeom prst="rect">
            <a:avLst/>
          </a:prstGeom>
          <a:noFill/>
        </p:spPr>
      </p:pic>
      <p:pic>
        <p:nvPicPr>
          <p:cNvPr id="3079" name="Picture 7" descr="C:\Users\Пользователь\Desktop\предлоги\fe9f36f6fd7e80f6124a39f681eab56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509120"/>
            <a:ext cx="1656184" cy="1902128"/>
          </a:xfrm>
          <a:prstGeom prst="rect">
            <a:avLst/>
          </a:prstGeom>
          <a:noFill/>
        </p:spPr>
      </p:pic>
      <p:pic>
        <p:nvPicPr>
          <p:cNvPr id="3080" name="Picture 8" descr="C:\Users\Пользователь\Desktop\предлоги\Kartinki_dlya_detey_pro_belku_12_142041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509120"/>
            <a:ext cx="1943825" cy="1722240"/>
          </a:xfrm>
          <a:prstGeom prst="rect">
            <a:avLst/>
          </a:prstGeom>
          <a:noFill/>
        </p:spPr>
      </p:pic>
      <p:pic>
        <p:nvPicPr>
          <p:cNvPr id="3081" name="Picture 9" descr="C:\Users\Пользователь\Desktop\предлоги\hello_html_24e23fc5.jpg"/>
          <p:cNvPicPr>
            <a:picLocks noChangeAspect="1" noChangeArrowheads="1"/>
          </p:cNvPicPr>
          <p:nvPr/>
        </p:nvPicPr>
        <p:blipFill>
          <a:blip r:embed="rId8" cstate="print"/>
          <a:srcRect l="3895" t="51497" r="79413" b="28000"/>
          <a:stretch>
            <a:fillRect/>
          </a:stretch>
        </p:blipFill>
        <p:spPr bwMode="auto">
          <a:xfrm>
            <a:off x="2699792" y="2204864"/>
            <a:ext cx="1656184" cy="2034226"/>
          </a:xfrm>
          <a:prstGeom prst="rect">
            <a:avLst/>
          </a:prstGeom>
          <a:noFill/>
        </p:spPr>
      </p:pic>
      <p:pic>
        <p:nvPicPr>
          <p:cNvPr id="13" name="Picture 5" descr="C:\Users\Пользователь\Desktop\предлоги\4922035b8afd1b8ea5ccf64b33ce48eb--mate-preschool.jpg"/>
          <p:cNvPicPr>
            <a:picLocks noChangeAspect="1" noChangeArrowheads="1"/>
          </p:cNvPicPr>
          <p:nvPr/>
        </p:nvPicPr>
        <p:blipFill>
          <a:blip r:embed="rId4" cstate="print"/>
          <a:srcRect l="37078" t="13483" r="37208" b="51557"/>
          <a:stretch>
            <a:fillRect/>
          </a:stretch>
        </p:blipFill>
        <p:spPr bwMode="auto">
          <a:xfrm>
            <a:off x="4572000" y="2636912"/>
            <a:ext cx="1800200" cy="17281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1268760"/>
            <a:ext cx="93610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0232" y="1340768"/>
            <a:ext cx="93610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6.38298E-6 L -0.10225 -0.14685 " pathEditMode="relative" ptsTypes="AA">
                                      <p:cBhvr>
                                        <p:cTn id="10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10731E-6 L 0.09461 -0.14685 " pathEditMode="relative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70213E-6 L -0.55122 -0.31475 " pathEditMode="relative" ptsTypes="AA">
                                      <p:cBhvr>
                                        <p:cTn id="1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3.98705E-6 L 0.5118 -0.48243 " pathEditMode="relative" ptsTypes="AA">
                                      <p:cBhvr>
                                        <p:cTn id="2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3.15449E-6 L -0.13386 -0.48266 " pathEditMode="relative" ptsTypes="AA">
                                      <p:cBhvr>
                                        <p:cTn id="2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22 -0.13576 L 0.14583 -0.53446 " pathEditMode="relative" ptsTypes="AA">
                                      <p:cBhvr>
                                        <p:cTn id="3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27475E-6 L -0.10243 -0.44057 " pathEditMode="relative" ptsTypes="AA">
                                      <p:cBhvr>
                                        <p:cTn id="3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Вставь предлог </a:t>
            </a:r>
            <a:r>
              <a:rPr lang="ru-RU" sz="2800" b="1" dirty="0" smtClean="0">
                <a:solidFill>
                  <a:srgbClr val="FF0000"/>
                </a:solidFill>
                <a:latin typeface="KaiTi" pitchFamily="49" charset="-122"/>
                <a:ea typeface="KaiTi" pitchFamily="49" charset="-122"/>
              </a:rPr>
              <a:t>В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 или </a:t>
            </a:r>
            <a:r>
              <a:rPr lang="ru-RU" sz="2800" b="1" dirty="0" smtClean="0">
                <a:solidFill>
                  <a:srgbClr val="FF0000"/>
                </a:solidFill>
                <a:latin typeface="KaiTi" pitchFamily="49" charset="-122"/>
                <a:ea typeface="KaiTi" pitchFamily="49" charset="-122"/>
              </a:rPr>
              <a:t>НА</a:t>
            </a:r>
            <a:endParaRPr lang="ru-RU" sz="2800" b="1" dirty="0">
              <a:solidFill>
                <a:srgbClr val="FF0000"/>
              </a:solidFill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980728"/>
            <a:ext cx="7884368" cy="5443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Утром все спешат ___ работу.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Ручеёк журчал ___ овраге.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Скоро __ саду зацветут деревья.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__ берёзе висят серёжки.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Миша идет __ школу.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Ваня едет __ мотоцикле.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198884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1196752"/>
            <a:ext cx="1143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278092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645024"/>
            <a:ext cx="1143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5301208"/>
            <a:ext cx="1143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880" y="4437112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0"/>
            <a:ext cx="784887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Кто?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/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что? На ёлке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Кто?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/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что? Под ёлкой?</a:t>
            </a:r>
            <a:endParaRPr lang="ru-RU" sz="2800" b="1" dirty="0">
              <a:solidFill>
                <a:srgbClr val="FF0000"/>
              </a:solidFill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4098" name="Picture 2" descr="C:\Users\Пользователь\Desktop\предлоги\s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84784"/>
            <a:ext cx="4589240" cy="4589240"/>
          </a:xfrm>
          <a:prstGeom prst="rect">
            <a:avLst/>
          </a:prstGeom>
          <a:noFill/>
        </p:spPr>
      </p:pic>
      <p:pic>
        <p:nvPicPr>
          <p:cNvPr id="4100" name="Picture 4" descr="C:\Users\Пользователь\Desktop\предлоги\Golden_Deco_Star_Transparent_PNG_Clip_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692696"/>
            <a:ext cx="1080120" cy="1031515"/>
          </a:xfrm>
          <a:prstGeom prst="rect">
            <a:avLst/>
          </a:prstGeom>
          <a:noFill/>
        </p:spPr>
      </p:pic>
      <p:pic>
        <p:nvPicPr>
          <p:cNvPr id="4101" name="Picture 5" descr="C:\Users\Пользователь\Desktop\предлоги\24127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492896"/>
            <a:ext cx="554653" cy="708936"/>
          </a:xfrm>
          <a:prstGeom prst="rect">
            <a:avLst/>
          </a:prstGeom>
          <a:noFill/>
        </p:spPr>
      </p:pic>
      <p:pic>
        <p:nvPicPr>
          <p:cNvPr id="8" name="Picture 5" descr="C:\Users\Пользователь\Desktop\предлоги\241273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861048"/>
            <a:ext cx="554653" cy="708936"/>
          </a:xfrm>
          <a:prstGeom prst="rect">
            <a:avLst/>
          </a:prstGeom>
          <a:noFill/>
        </p:spPr>
      </p:pic>
      <p:pic>
        <p:nvPicPr>
          <p:cNvPr id="4102" name="Picture 6" descr="C:\Users\Пользователь\Desktop\предлоги\l5nzjv7h3o0coc08w044kg8g8408g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06775">
            <a:off x="3981404" y="1970681"/>
            <a:ext cx="648072" cy="653884"/>
          </a:xfrm>
          <a:prstGeom prst="rect">
            <a:avLst/>
          </a:prstGeom>
          <a:noFill/>
        </p:spPr>
      </p:pic>
      <p:pic>
        <p:nvPicPr>
          <p:cNvPr id="10" name="Picture 6" descr="C:\Users\Пользователь\Desktop\предлоги\l5nzjv7h3o0coc08w044kg8g8408gc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06775">
            <a:off x="4341444" y="3410841"/>
            <a:ext cx="648072" cy="653884"/>
          </a:xfrm>
          <a:prstGeom prst="rect">
            <a:avLst/>
          </a:prstGeom>
          <a:noFill/>
        </p:spPr>
      </p:pic>
      <p:pic>
        <p:nvPicPr>
          <p:cNvPr id="4104" name="Picture 8" descr="C:\Users\Пользователь\Desktop\предлоги\view-full-size-free-gift-box-clipart-8000_3688-1232x568.png"/>
          <p:cNvPicPr>
            <a:picLocks noChangeAspect="1" noChangeArrowheads="1"/>
          </p:cNvPicPr>
          <p:nvPr/>
        </p:nvPicPr>
        <p:blipFill>
          <a:blip r:embed="rId6" cstate="print"/>
          <a:srcRect r="34091"/>
          <a:stretch>
            <a:fillRect/>
          </a:stretch>
        </p:blipFill>
        <p:spPr bwMode="auto">
          <a:xfrm>
            <a:off x="1835696" y="5229200"/>
            <a:ext cx="2016224" cy="1410359"/>
          </a:xfrm>
          <a:prstGeom prst="rect">
            <a:avLst/>
          </a:prstGeom>
          <a:noFill/>
        </p:spPr>
      </p:pic>
      <p:pic>
        <p:nvPicPr>
          <p:cNvPr id="4105" name="Picture 9" descr="C:\Users\Пользователь\Desktop\предлоги\s1200 (1).png"/>
          <p:cNvPicPr>
            <a:picLocks noChangeAspect="1" noChangeArrowheads="1"/>
          </p:cNvPicPr>
          <p:nvPr/>
        </p:nvPicPr>
        <p:blipFill>
          <a:blip r:embed="rId7" cstate="print"/>
          <a:srcRect l="14765" t="25200"/>
          <a:stretch>
            <a:fillRect/>
          </a:stretch>
        </p:blipFill>
        <p:spPr bwMode="auto">
          <a:xfrm>
            <a:off x="5580112" y="5157192"/>
            <a:ext cx="1574304" cy="1295232"/>
          </a:xfrm>
          <a:prstGeom prst="rect">
            <a:avLst/>
          </a:prstGeom>
          <a:noFill/>
        </p:spPr>
      </p:pic>
      <p:pic>
        <p:nvPicPr>
          <p:cNvPr id="4107" name="Picture 11" descr="C:\Users\Пользователь\Desktop\предлоги\2199493129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3275856" y="5013176"/>
            <a:ext cx="1584176" cy="1553518"/>
          </a:xfrm>
          <a:prstGeom prst="rect">
            <a:avLst/>
          </a:prstGeom>
          <a:noFill/>
        </p:spPr>
      </p:pic>
      <p:pic>
        <p:nvPicPr>
          <p:cNvPr id="4108" name="Picture 12" descr="C:\Users\Пользователь\Desktop\предлоги\candy-clip-art-png-4.png"/>
          <p:cNvPicPr>
            <a:picLocks noChangeAspect="1" noChangeArrowheads="1"/>
          </p:cNvPicPr>
          <p:nvPr/>
        </p:nvPicPr>
        <p:blipFill>
          <a:blip r:embed="rId9" cstate="print"/>
          <a:srcRect l="2376" t="49484"/>
          <a:stretch>
            <a:fillRect/>
          </a:stretch>
        </p:blipFill>
        <p:spPr bwMode="auto">
          <a:xfrm rot="18647703">
            <a:off x="3056044" y="4283512"/>
            <a:ext cx="1296144" cy="393250"/>
          </a:xfrm>
          <a:prstGeom prst="rect">
            <a:avLst/>
          </a:prstGeom>
          <a:noFill/>
        </p:spPr>
      </p:pic>
      <p:pic>
        <p:nvPicPr>
          <p:cNvPr id="4109" name="Picture 13" descr="C:\Users\Пользователь\Desktop\предлоги\hello_html_m340a685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44008" y="5733256"/>
            <a:ext cx="1296144" cy="792370"/>
          </a:xfrm>
          <a:prstGeom prst="rect">
            <a:avLst/>
          </a:prstGeom>
          <a:noFill/>
        </p:spPr>
      </p:pic>
      <p:pic>
        <p:nvPicPr>
          <p:cNvPr id="4110" name="Picture 14" descr="C:\Users\Пользователь\Desktop\предлоги\hello_html_799c31f8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800" y="2420888"/>
            <a:ext cx="1607840" cy="160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0"/>
            <a:ext cx="784887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KaiTi" pitchFamily="49" charset="-122"/>
                <a:ea typeface="KaiTi" pitchFamily="49" charset="-122"/>
              </a:rPr>
              <a:t>Кто у кого?</a:t>
            </a:r>
            <a:endParaRPr lang="ru-RU" sz="3600" b="1" dirty="0">
              <a:solidFill>
                <a:srgbClr val="FF0000"/>
              </a:solidFill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2708920"/>
            <a:ext cx="720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50000" t="79977"/>
          <a:stretch>
            <a:fillRect/>
          </a:stretch>
        </p:blipFill>
        <p:spPr bwMode="auto">
          <a:xfrm>
            <a:off x="5652120" y="1628800"/>
            <a:ext cx="2544321" cy="1440000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55296" t="61241" r="4985" b="20960"/>
          <a:stretch>
            <a:fillRect/>
          </a:stretch>
        </p:blipFill>
        <p:spPr bwMode="auto">
          <a:xfrm>
            <a:off x="6983760" y="260648"/>
            <a:ext cx="2160240" cy="136815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-5761" t="58675" r="54126" b="21069"/>
          <a:stretch>
            <a:fillRect/>
          </a:stretch>
        </p:blipFill>
        <p:spPr bwMode="auto">
          <a:xfrm>
            <a:off x="611560" y="5085184"/>
            <a:ext cx="2808032" cy="1556792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55296" t="40632" r="6309" b="40632"/>
          <a:stretch>
            <a:fillRect/>
          </a:stretch>
        </p:blipFill>
        <p:spPr bwMode="auto">
          <a:xfrm>
            <a:off x="6551944" y="3284984"/>
            <a:ext cx="2592056" cy="1787625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2183" t="40632" r="51478" b="40632"/>
          <a:stretch>
            <a:fillRect/>
          </a:stretch>
        </p:blipFill>
        <p:spPr bwMode="auto">
          <a:xfrm>
            <a:off x="0" y="3573016"/>
            <a:ext cx="2520000" cy="1440000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52648" t="20959" r="-311" b="60305"/>
          <a:stretch>
            <a:fillRect/>
          </a:stretch>
        </p:blipFill>
        <p:spPr bwMode="auto">
          <a:xfrm>
            <a:off x="6012160" y="5157192"/>
            <a:ext cx="2592000" cy="1440000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859" t="18887" r="45035" b="60305"/>
          <a:stretch>
            <a:fillRect/>
          </a:stretch>
        </p:blipFill>
        <p:spPr bwMode="auto">
          <a:xfrm>
            <a:off x="899592" y="1988840"/>
            <a:ext cx="2808312" cy="1526407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3" descr="C:\Users\Пользователь\Desktop\предлоги\de18d45310d0b389e0581e43cccfd7c7--minnie.jpg"/>
          <p:cNvPicPr>
            <a:picLocks noChangeAspect="1" noChangeArrowheads="1"/>
          </p:cNvPicPr>
          <p:nvPr/>
        </p:nvPicPr>
        <p:blipFill>
          <a:blip r:embed="rId2" cstate="print"/>
          <a:srcRect l="777" t="-2301" r="50078" b="80087"/>
          <a:stretch>
            <a:fillRect/>
          </a:stretch>
        </p:blipFill>
        <p:spPr bwMode="auto">
          <a:xfrm>
            <a:off x="0" y="332656"/>
            <a:ext cx="2592288" cy="1656024"/>
          </a:xfrm>
          <a:prstGeom prst="ellipse">
            <a:avLst/>
          </a:prstGeom>
          <a:ln w="63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</TotalTime>
  <Words>88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Закрепление темы: «Предлоги»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темы: «Предлоги»</dc:title>
  <dc:creator>Пользователь</dc:creator>
  <cp:lastModifiedBy>Пользователь</cp:lastModifiedBy>
  <cp:revision>11</cp:revision>
  <dcterms:created xsi:type="dcterms:W3CDTF">2019-04-24T16:56:46Z</dcterms:created>
  <dcterms:modified xsi:type="dcterms:W3CDTF">2019-04-27T07:52:27Z</dcterms:modified>
</cp:coreProperties>
</file>