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8" r:id="rId11"/>
    <p:sldId id="269" r:id="rId12"/>
    <p:sldId id="270" r:id="rId13"/>
  </p:sldIdLst>
  <p:sldSz cx="10477500" cy="7345363"/>
  <p:notesSz cx="6888163" cy="10020300"/>
  <p:defaultTextStyle>
    <a:defPPr>
      <a:defRPr lang="ru-RU"/>
    </a:defPPr>
    <a:lvl1pPr marL="0" algn="l" defTabSz="101836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184" algn="l" defTabSz="101836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367" algn="l" defTabSz="101836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7551" algn="l" defTabSz="101836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6735" algn="l" defTabSz="101836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5918" algn="l" defTabSz="101836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5102" algn="l" defTabSz="101836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4285" algn="l" defTabSz="101836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3469" algn="l" defTabSz="101836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308" y="-78"/>
      </p:cViewPr>
      <p:guideLst>
        <p:guide orient="horz" pos="2314"/>
        <p:guide pos="33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813" y="2281824"/>
            <a:ext cx="8905875" cy="157449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25" y="4162373"/>
            <a:ext cx="7334250" cy="187714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1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3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75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67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59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5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4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3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596187" y="294156"/>
            <a:ext cx="2357438" cy="62673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23875" y="294156"/>
            <a:ext cx="6897688" cy="62673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650" y="4720076"/>
            <a:ext cx="8905875" cy="1458871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650" y="3113279"/>
            <a:ext cx="8905875" cy="1606798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18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3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75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67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59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510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428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34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23875" y="1713919"/>
            <a:ext cx="4627563" cy="4847600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26062" y="1713919"/>
            <a:ext cx="4627563" cy="4847600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3875" y="1644205"/>
            <a:ext cx="4629382" cy="68522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184" indent="0">
              <a:buNone/>
              <a:defRPr sz="2200" b="1"/>
            </a:lvl2pPr>
            <a:lvl3pPr marL="1018367" indent="0">
              <a:buNone/>
              <a:defRPr sz="2000" b="1"/>
            </a:lvl3pPr>
            <a:lvl4pPr marL="1527551" indent="0">
              <a:buNone/>
              <a:defRPr sz="1800" b="1"/>
            </a:lvl4pPr>
            <a:lvl5pPr marL="2036735" indent="0">
              <a:buNone/>
              <a:defRPr sz="1800" b="1"/>
            </a:lvl5pPr>
            <a:lvl6pPr marL="2545918" indent="0">
              <a:buNone/>
              <a:defRPr sz="1800" b="1"/>
            </a:lvl6pPr>
            <a:lvl7pPr marL="3055102" indent="0">
              <a:buNone/>
              <a:defRPr sz="1800" b="1"/>
            </a:lvl7pPr>
            <a:lvl8pPr marL="3564285" indent="0">
              <a:buNone/>
              <a:defRPr sz="1800" b="1"/>
            </a:lvl8pPr>
            <a:lvl9pPr marL="4073469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3875" y="2329432"/>
            <a:ext cx="4629382" cy="423208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322425" y="1644205"/>
            <a:ext cx="4631201" cy="68522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184" indent="0">
              <a:buNone/>
              <a:defRPr sz="2200" b="1"/>
            </a:lvl2pPr>
            <a:lvl3pPr marL="1018367" indent="0">
              <a:buNone/>
              <a:defRPr sz="2000" b="1"/>
            </a:lvl3pPr>
            <a:lvl4pPr marL="1527551" indent="0">
              <a:buNone/>
              <a:defRPr sz="1800" b="1"/>
            </a:lvl4pPr>
            <a:lvl5pPr marL="2036735" indent="0">
              <a:buNone/>
              <a:defRPr sz="1800" b="1"/>
            </a:lvl5pPr>
            <a:lvl6pPr marL="2545918" indent="0">
              <a:buNone/>
              <a:defRPr sz="1800" b="1"/>
            </a:lvl6pPr>
            <a:lvl7pPr marL="3055102" indent="0">
              <a:buNone/>
              <a:defRPr sz="1800" b="1"/>
            </a:lvl7pPr>
            <a:lvl8pPr marL="3564285" indent="0">
              <a:buNone/>
              <a:defRPr sz="1800" b="1"/>
            </a:lvl8pPr>
            <a:lvl9pPr marL="4073469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322425" y="2329432"/>
            <a:ext cx="4631201" cy="423208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3876" y="292454"/>
            <a:ext cx="3447025" cy="124463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96411" y="292455"/>
            <a:ext cx="5857214" cy="6269064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3876" y="1537086"/>
            <a:ext cx="3447025" cy="5024433"/>
          </a:xfrm>
        </p:spPr>
        <p:txBody>
          <a:bodyPr/>
          <a:lstStyle>
            <a:lvl1pPr marL="0" indent="0">
              <a:buNone/>
              <a:defRPr sz="1600"/>
            </a:lvl1pPr>
            <a:lvl2pPr marL="509184" indent="0">
              <a:buNone/>
              <a:defRPr sz="1300"/>
            </a:lvl2pPr>
            <a:lvl3pPr marL="1018367" indent="0">
              <a:buNone/>
              <a:defRPr sz="1100"/>
            </a:lvl3pPr>
            <a:lvl4pPr marL="1527551" indent="0">
              <a:buNone/>
              <a:defRPr sz="1000"/>
            </a:lvl4pPr>
            <a:lvl5pPr marL="2036735" indent="0">
              <a:buNone/>
              <a:defRPr sz="1000"/>
            </a:lvl5pPr>
            <a:lvl6pPr marL="2545918" indent="0">
              <a:buNone/>
              <a:defRPr sz="1000"/>
            </a:lvl6pPr>
            <a:lvl7pPr marL="3055102" indent="0">
              <a:buNone/>
              <a:defRPr sz="1000"/>
            </a:lvl7pPr>
            <a:lvl8pPr marL="3564285" indent="0">
              <a:buNone/>
              <a:defRPr sz="1000"/>
            </a:lvl8pPr>
            <a:lvl9pPr marL="4073469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3663" y="5141754"/>
            <a:ext cx="6286500" cy="60701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53663" y="656322"/>
            <a:ext cx="6286500" cy="4407218"/>
          </a:xfrm>
        </p:spPr>
        <p:txBody>
          <a:bodyPr/>
          <a:lstStyle>
            <a:lvl1pPr marL="0" indent="0">
              <a:buNone/>
              <a:defRPr sz="3600"/>
            </a:lvl1pPr>
            <a:lvl2pPr marL="509184" indent="0">
              <a:buNone/>
              <a:defRPr sz="3100"/>
            </a:lvl2pPr>
            <a:lvl3pPr marL="1018367" indent="0">
              <a:buNone/>
              <a:defRPr sz="2700"/>
            </a:lvl3pPr>
            <a:lvl4pPr marL="1527551" indent="0">
              <a:buNone/>
              <a:defRPr sz="2200"/>
            </a:lvl4pPr>
            <a:lvl5pPr marL="2036735" indent="0">
              <a:buNone/>
              <a:defRPr sz="2200"/>
            </a:lvl5pPr>
            <a:lvl6pPr marL="2545918" indent="0">
              <a:buNone/>
              <a:defRPr sz="2200"/>
            </a:lvl6pPr>
            <a:lvl7pPr marL="3055102" indent="0">
              <a:buNone/>
              <a:defRPr sz="2200"/>
            </a:lvl7pPr>
            <a:lvl8pPr marL="3564285" indent="0">
              <a:buNone/>
              <a:defRPr sz="2200"/>
            </a:lvl8pPr>
            <a:lvl9pPr marL="4073469" indent="0">
              <a:buNone/>
              <a:defRPr sz="22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53663" y="5748767"/>
            <a:ext cx="6286500" cy="862059"/>
          </a:xfrm>
        </p:spPr>
        <p:txBody>
          <a:bodyPr/>
          <a:lstStyle>
            <a:lvl1pPr marL="0" indent="0">
              <a:buNone/>
              <a:defRPr sz="1600"/>
            </a:lvl1pPr>
            <a:lvl2pPr marL="509184" indent="0">
              <a:buNone/>
              <a:defRPr sz="1300"/>
            </a:lvl2pPr>
            <a:lvl3pPr marL="1018367" indent="0">
              <a:buNone/>
              <a:defRPr sz="1100"/>
            </a:lvl3pPr>
            <a:lvl4pPr marL="1527551" indent="0">
              <a:buNone/>
              <a:defRPr sz="1000"/>
            </a:lvl4pPr>
            <a:lvl5pPr marL="2036735" indent="0">
              <a:buNone/>
              <a:defRPr sz="1000"/>
            </a:lvl5pPr>
            <a:lvl6pPr marL="2545918" indent="0">
              <a:buNone/>
              <a:defRPr sz="1000"/>
            </a:lvl6pPr>
            <a:lvl7pPr marL="3055102" indent="0">
              <a:buNone/>
              <a:defRPr sz="1000"/>
            </a:lvl7pPr>
            <a:lvl8pPr marL="3564285" indent="0">
              <a:buNone/>
              <a:defRPr sz="1000"/>
            </a:lvl8pPr>
            <a:lvl9pPr marL="4073469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3875" y="294155"/>
            <a:ext cx="9429750" cy="1224227"/>
          </a:xfrm>
          <a:prstGeom prst="rect">
            <a:avLst/>
          </a:prstGeom>
        </p:spPr>
        <p:txBody>
          <a:bodyPr vert="horz" lIns="101837" tIns="50918" rIns="101837" bIns="50918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3875" y="1713919"/>
            <a:ext cx="9429750" cy="4847600"/>
          </a:xfrm>
          <a:prstGeom prst="rect">
            <a:avLst/>
          </a:prstGeom>
        </p:spPr>
        <p:txBody>
          <a:bodyPr vert="horz" lIns="101837" tIns="50918" rIns="101837" bIns="5091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23875" y="6808064"/>
            <a:ext cx="2444750" cy="391073"/>
          </a:xfrm>
          <a:prstGeom prst="rect">
            <a:avLst/>
          </a:prstGeom>
        </p:spPr>
        <p:txBody>
          <a:bodyPr vert="horz" lIns="101837" tIns="50918" rIns="101837" bIns="50918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579813" y="6808064"/>
            <a:ext cx="3317875" cy="391073"/>
          </a:xfrm>
          <a:prstGeom prst="rect">
            <a:avLst/>
          </a:prstGeom>
        </p:spPr>
        <p:txBody>
          <a:bodyPr vert="horz" lIns="101837" tIns="50918" rIns="101837" bIns="50918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508875" y="6808064"/>
            <a:ext cx="2444750" cy="391073"/>
          </a:xfrm>
          <a:prstGeom prst="rect">
            <a:avLst/>
          </a:prstGeom>
        </p:spPr>
        <p:txBody>
          <a:bodyPr vert="horz" lIns="101837" tIns="50918" rIns="101837" bIns="50918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18367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888" indent="-381888" algn="l" defTabSz="101836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423" indent="-318240" algn="l" defTabSz="1018367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2959" indent="-254592" algn="l" defTabSz="101836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143" indent="-254592" algn="l" defTabSz="1018367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1326" indent="-254592" algn="l" defTabSz="1018367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0510" indent="-254592" algn="l" defTabSz="1018367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9694" indent="-254592" algn="l" defTabSz="1018367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8877" indent="-254592" algn="l" defTabSz="1018367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8061" indent="-254592" algn="l" defTabSz="1018367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1836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184" algn="l" defTabSz="101836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367" algn="l" defTabSz="101836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7551" algn="l" defTabSz="101836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6735" algn="l" defTabSz="101836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5918" algn="l" defTabSz="101836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5102" algn="l" defTabSz="101836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4285" algn="l" defTabSz="101836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3469" algn="l" defTabSz="101836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slon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477500" cy="734536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oc00328420140910165518_00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6200000">
            <a:off x="1566069" y="-1566071"/>
            <a:ext cx="7345365" cy="10477502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ir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6200000">
            <a:off x="1566068" y="-1566070"/>
            <a:ext cx="7345364" cy="10477501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6200000">
            <a:off x="1566068" y="-1566072"/>
            <a:ext cx="7345367" cy="10477501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hepepaha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477500" cy="73453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rocodil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477500" cy="734536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75f7d78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477500" cy="73453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zaika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6200000">
            <a:off x="1603174" y="-1528965"/>
            <a:ext cx="7345364" cy="10403291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1labdu6s122461666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477500" cy="7345363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a59fd524d030a87d2941e522ef567bd--lego-duplo-elm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6200000">
            <a:off x="1566067" y="-1566071"/>
            <a:ext cx="7345366" cy="104775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ost_59a833ce9c43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3000" t="27434" r="23000"/>
          <a:stretch>
            <a:fillRect/>
          </a:stretch>
        </p:blipFill>
        <p:spPr>
          <a:xfrm>
            <a:off x="0" y="0"/>
            <a:ext cx="10477500" cy="734536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Цирк_25_февраля_сайт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50000"/>
          <a:stretch>
            <a:fillRect/>
          </a:stretch>
        </p:blipFill>
        <p:spPr>
          <a:xfrm rot="16200000">
            <a:off x="1566069" y="-1566073"/>
            <a:ext cx="7345365" cy="10477502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0</Words>
  <Application>Microsoft Office PowerPoint</Application>
  <PresentationFormat>Произвольный</PresentationFormat>
  <Paragraphs>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Aser</cp:lastModifiedBy>
  <cp:revision>3</cp:revision>
  <dcterms:created xsi:type="dcterms:W3CDTF">2018-11-18T12:46:35Z</dcterms:created>
  <dcterms:modified xsi:type="dcterms:W3CDTF">2019-03-14T05:05:13Z</dcterms:modified>
</cp:coreProperties>
</file>