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6" r:id="rId5"/>
    <p:sldId id="26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912" autoAdjust="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A997E-B5D7-4BBB-BF4B-8E60618BD560}" type="datetimeFigureOut">
              <a:rPr lang="ru-RU" smtClean="0"/>
              <a:pPr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B41A-2EE2-496D-8F5C-3A03D32F57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\business_ppt_background-1204x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Наталья\Desktop\IMG_20190412_174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928670"/>
            <a:ext cx="4595845" cy="3446884"/>
          </a:xfrm>
          <a:prstGeom prst="rect">
            <a:avLst/>
          </a:prstGeom>
          <a:noFill/>
        </p:spPr>
      </p:pic>
      <p:pic>
        <p:nvPicPr>
          <p:cNvPr id="2050" name="Picture 2" descr="C:\Users\Наталья\Desktop\IMG_20190416_0808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0127" y="3214686"/>
            <a:ext cx="4119559" cy="3089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\business_ppt_background-1204x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C:\Users\Наталья\Desktop\IMG_20190412_175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4429124" cy="3321843"/>
          </a:xfrm>
          <a:prstGeom prst="rect">
            <a:avLst/>
          </a:prstGeom>
          <a:noFill/>
        </p:spPr>
      </p:pic>
      <p:pic>
        <p:nvPicPr>
          <p:cNvPr id="21507" name="Picture 3" descr="C:\Users\Наталья\Desktop\IMG_20190412_1752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161107"/>
            <a:ext cx="4167216" cy="31254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\business_ppt_background-1204x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C:\Users\Наталья\Desktop\IMG_20190412_173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928670"/>
            <a:ext cx="4257702" cy="3193277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IMG_20190415_1201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6749" y="3000372"/>
            <a:ext cx="4495797" cy="3371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\business_ppt_background-1204x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C:\Users\Наталья\Desktop\IMG_20190412_1735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70"/>
            <a:ext cx="4381531" cy="3286148"/>
          </a:xfrm>
          <a:prstGeom prst="rect">
            <a:avLst/>
          </a:prstGeom>
          <a:noFill/>
        </p:spPr>
      </p:pic>
      <p:pic>
        <p:nvPicPr>
          <p:cNvPr id="4" name="Picture 2" descr="C:\Users\Наталья\Desktop\IMG_20190415_0922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6750" y="3000372"/>
            <a:ext cx="4524374" cy="3393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талья\Desktop\театр\business_ppt_background-1204x9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 descr="C:\Users\Наталья\Desktop\IMG_20190412_1742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00108"/>
            <a:ext cx="4286281" cy="3214710"/>
          </a:xfrm>
          <a:prstGeom prst="rect">
            <a:avLst/>
          </a:prstGeom>
          <a:noFill/>
        </p:spPr>
      </p:pic>
      <p:pic>
        <p:nvPicPr>
          <p:cNvPr id="25603" name="Picture 3" descr="C:\Users\Наталья\Desktop\IMG_20190412_1737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946793"/>
            <a:ext cx="4357686" cy="3268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  «Развитие речи детей через театрализованную деятельность»</dc:title>
  <dc:creator>Наталья</dc:creator>
  <cp:lastModifiedBy>Наталья</cp:lastModifiedBy>
  <cp:revision>18</cp:revision>
  <dcterms:created xsi:type="dcterms:W3CDTF">2019-04-14T07:51:19Z</dcterms:created>
  <dcterms:modified xsi:type="dcterms:W3CDTF">2019-04-27T08:30:08Z</dcterms:modified>
</cp:coreProperties>
</file>