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8002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dirty="0">
                <a:latin typeface="Segoe Print" pitchFamily="2" charset="0"/>
              </a:rPr>
              <a:t>Авторская игра на дифференциацию звуков </a:t>
            </a:r>
            <a:r>
              <a:rPr lang="ru-RU">
                <a:latin typeface="Segoe Print" pitchFamily="2" charset="0"/>
              </a:rPr>
              <a:t/>
            </a:r>
            <a:br>
              <a:rPr lang="ru-RU">
                <a:latin typeface="Segoe Print" pitchFamily="2" charset="0"/>
              </a:rPr>
            </a:br>
            <a:r>
              <a:rPr lang="ru-RU" smtClean="0">
                <a:latin typeface="Segoe Print" pitchFamily="2" charset="0"/>
              </a:rPr>
              <a:t>[л*]- </a:t>
            </a:r>
            <a:r>
              <a:rPr lang="ru-RU" dirty="0">
                <a:latin typeface="Segoe Print" pitchFamily="2" charset="0"/>
              </a:rPr>
              <a:t>[л</a:t>
            </a:r>
            <a:r>
              <a:rPr lang="ru-RU" dirty="0" smtClean="0">
                <a:latin typeface="Segoe Print" pitchFamily="2" charset="0"/>
              </a:rPr>
              <a:t>]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ru-RU" dirty="0" smtClean="0">
                <a:latin typeface="Segoe Print" pitchFamily="2" charset="0"/>
              </a:rPr>
              <a:t>в слоге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132856"/>
            <a:ext cx="6408712" cy="1464568"/>
          </a:xfrm>
          <a:solidFill>
            <a:srgbClr val="0070C0"/>
          </a:solidFill>
        </p:spPr>
        <p:txBody>
          <a:bodyPr/>
          <a:lstStyle/>
          <a:p>
            <a:endParaRPr lang="ru-RU" dirty="0"/>
          </a:p>
          <a:p>
            <a:r>
              <a:rPr lang="ru-RU" sz="4800" dirty="0" smtClean="0">
                <a:solidFill>
                  <a:schemeClr val="tx1"/>
                </a:solidFill>
                <a:latin typeface="Segoe Script" pitchFamily="34" charset="0"/>
                <a:cs typeface="Times New Roman" pitchFamily="18" charset="0"/>
              </a:rPr>
              <a:t>    «Футбол»</a:t>
            </a:r>
            <a:endParaRPr lang="ru-RU" sz="4800" dirty="0">
              <a:solidFill>
                <a:schemeClr val="tx1"/>
              </a:solidFill>
              <a:latin typeface="Segoe Script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4461212"/>
            <a:ext cx="5112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Segoe Print" pitchFamily="2" charset="0"/>
              </a:rPr>
              <a:t>МКДОУ «Детский сад №17» Учитель-логопед: </a:t>
            </a:r>
            <a:r>
              <a:rPr lang="ru-RU" dirty="0" err="1">
                <a:latin typeface="Segoe Print" pitchFamily="2" charset="0"/>
              </a:rPr>
              <a:t>Караханян</a:t>
            </a:r>
            <a:r>
              <a:rPr lang="ru-RU" dirty="0">
                <a:latin typeface="Segoe Print" pitchFamily="2" charset="0"/>
              </a:rPr>
              <a:t> </a:t>
            </a:r>
          </a:p>
          <a:p>
            <a:pPr algn="ctr"/>
            <a:r>
              <a:rPr lang="ru-RU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dirty="0">
                <a:latin typeface="Segoe Print" pitchFamily="2" charset="0"/>
              </a:rPr>
              <a:t>Анатольевна</a:t>
            </a:r>
            <a:endParaRPr lang="ru-RU" dirty="0"/>
          </a:p>
        </p:txBody>
      </p:sp>
      <p:pic>
        <p:nvPicPr>
          <p:cNvPr id="5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80928"/>
            <a:ext cx="1631143" cy="355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menjinskazosh.at.ua/novij/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099" y="2996952"/>
            <a:ext cx="2664296" cy="342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86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96924" y="-289747"/>
            <a:ext cx="9345289" cy="7153330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27605" y="836712"/>
            <a:ext cx="3658827" cy="323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278"/>
            <a:ext cx="3491880" cy="311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menjinskazosh.at.ua/novij/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700965"/>
            <a:ext cx="1814825" cy="251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70410"/>
            <a:ext cx="1202095" cy="262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8" y="4174967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41946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Влад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94672" y="0"/>
            <a:ext cx="45693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Лёша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225" y="5840006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26" y="5169903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68" y="5840006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897" y="5736321"/>
            <a:ext cx="996129" cy="99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802" y="5762829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848" y="5740542"/>
            <a:ext cx="977305" cy="97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545" y="5822045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415" y="5268609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272" y="4365104"/>
            <a:ext cx="917870" cy="91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70" y="4174966"/>
            <a:ext cx="10014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9722" y="5157191"/>
            <a:ext cx="1067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3448" y="5822045"/>
            <a:ext cx="11502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33124" y="5740542"/>
            <a:ext cx="13436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5740542"/>
            <a:ext cx="12120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11778" y="5727544"/>
            <a:ext cx="14414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лы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36096" y="5840006"/>
            <a:ext cx="11954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лэ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27417" y="5727545"/>
            <a:ext cx="1242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57019" y="5268609"/>
            <a:ext cx="13194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008350" y="4365104"/>
            <a:ext cx="11356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лё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456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3889E-18 -4.44444E-6 L 0.25469 -0.175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26" y="-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33333E-6 L 0.5743 -0.2997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15" y="-1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L 0.13941 -0.4185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62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38055 -0.38797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28" y="-1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0.25694 -0.386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47" y="-19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0.21753 -0.4083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85" y="-2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-0.34653 -0.4185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26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59259E-6 L -0.11024 -0.40949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-20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L -0.56493 -0.33519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47" y="-16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-0.26945 -0.18241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72" y="-9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9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036496" cy="601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shcl68.ucoz.ru/2013/2016-2017/novosti/minifutbo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72" y="2060848"/>
            <a:ext cx="2016224" cy="408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869891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2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www.playcast.ru/uploads/2017/09/25/235106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1238" y="332656"/>
            <a:ext cx="8862762" cy="6192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menjinskazosh.at.ua/novij/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3024336" cy="3889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083943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0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606" y="2829256"/>
            <a:ext cx="1636466" cy="164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761" y="4693246"/>
            <a:ext cx="1631480" cy="163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050" y="4271842"/>
            <a:ext cx="1633547" cy="163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062" y="251206"/>
            <a:ext cx="1678821" cy="167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75" y="3730581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flipH="1">
            <a:off x="4716015" y="2911177"/>
            <a:ext cx="139364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3729409"/>
            <a:ext cx="208823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лу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9851" y="4725144"/>
            <a:ext cx="19802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35329" y="4391129"/>
            <a:ext cx="241699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лы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950" y="330967"/>
            <a:ext cx="153048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лэ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88" y="330967"/>
            <a:ext cx="1636466" cy="16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500" y="2092943"/>
            <a:ext cx="1636466" cy="16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85" y="1274710"/>
            <a:ext cx="1636466" cy="16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00" y="1274710"/>
            <a:ext cx="1636466" cy="16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s://ya-webdesign.com/images/football-png-transparent-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564904"/>
            <a:ext cx="1636466" cy="163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50937" y="332657"/>
            <a:ext cx="1456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ля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79713" y="2167537"/>
            <a:ext cx="18001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419872" y="1340769"/>
            <a:ext cx="183867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лё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20073" y="1340769"/>
            <a:ext cx="161751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929951" y="2615654"/>
            <a:ext cx="124104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6" name="Picture 2" descr="http://www.clipartbest.com/cliparts/jcx/o4L/jcxo4LeR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869891"/>
            <a:ext cx="915030" cy="5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09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43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Авторская игра на дифференциацию звуков  [л*]- [л] в слоге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22</cp:revision>
  <dcterms:created xsi:type="dcterms:W3CDTF">2019-03-31T15:16:37Z</dcterms:created>
  <dcterms:modified xsi:type="dcterms:W3CDTF">2019-04-27T10:33:48Z</dcterms:modified>
</cp:coreProperties>
</file>