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1" r:id="rId5"/>
    <p:sldId id="260" r:id="rId6"/>
    <p:sldId id="259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9106F-23F6-457A-B6BB-8A216C8C17D0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1DDE5-120D-4081-8886-02DD426D5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7347/ce735a90-c621-48d8-a33a-c88bf6b911c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214446"/>
          </a:xfrm>
        </p:spPr>
        <p:txBody>
          <a:bodyPr>
            <a:normAutofit/>
          </a:bodyPr>
          <a:lstStyle/>
          <a:p>
            <a:r>
              <a:rPr lang="ru-RU" sz="1200" dirty="0" smtClean="0"/>
              <a:t>Муниципальное бюджетное дошкольное образовательное учреждение</a:t>
            </a:r>
            <a:br>
              <a:rPr lang="ru-RU" sz="1200" dirty="0" smtClean="0"/>
            </a:br>
            <a:r>
              <a:rPr lang="ru-RU" sz="1200" dirty="0" smtClean="0"/>
              <a:t>«Детский сад №212 «Солнышко» </a:t>
            </a:r>
            <a:r>
              <a:rPr lang="ru-RU" sz="1200" dirty="0" err="1" smtClean="0"/>
              <a:t>общеразвивающего</a:t>
            </a:r>
            <a:r>
              <a:rPr lang="ru-RU" sz="1200" dirty="0" smtClean="0"/>
              <a:t> вида</a:t>
            </a:r>
            <a:br>
              <a:rPr lang="ru-RU" sz="1200" dirty="0" smtClean="0"/>
            </a:br>
            <a:r>
              <a:rPr lang="ru-RU" sz="1200" dirty="0" smtClean="0"/>
              <a:t>(МБДОУ «Детский сад №212 «Солнышко»)</a:t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5286412"/>
          </a:xfrm>
        </p:spPr>
        <p:txBody>
          <a:bodyPr/>
          <a:lstStyle/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Выставка поделок 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группы №6</a:t>
            </a: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«Сказка»</a:t>
            </a:r>
          </a:p>
          <a:p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«Весенний букет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r"/>
            <a:r>
              <a:rPr lang="ru-RU" sz="1200" b="1" dirty="0" smtClean="0">
                <a:solidFill>
                  <a:schemeClr val="tx1"/>
                </a:solidFill>
              </a:rPr>
              <a:t>Организовала: Гладкова М.Н.</a:t>
            </a: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200" b="1" dirty="0" smtClean="0">
                <a:solidFill>
                  <a:schemeClr val="tx1"/>
                </a:solidFill>
              </a:rPr>
              <a:t>г</a:t>
            </a:r>
            <a:r>
              <a:rPr lang="ru-RU" sz="1200" b="1" dirty="0" smtClean="0">
                <a:solidFill>
                  <a:schemeClr val="tx1"/>
                </a:solidFill>
              </a:rPr>
              <a:t>. Барнаул 2019</a:t>
            </a:r>
          </a:p>
          <a:p>
            <a:endParaRPr lang="ru-RU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7347/ce735a90-c621-48d8-a33a-c88bf6b911c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14337"/>
            <a:ext cx="7772400" cy="2143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4638692"/>
          </a:xfrm>
        </p:spPr>
        <p:txBody>
          <a:bodyPr/>
          <a:lstStyle/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C:\Documents and Settings\Мария\Рабочий стол\фото с детского сада\Изображение 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142984"/>
            <a:ext cx="6096043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7347/ce735a90-c621-48d8-a33a-c88bf6b911c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14337"/>
            <a:ext cx="7772400" cy="2143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4638692"/>
          </a:xfrm>
        </p:spPr>
        <p:txBody>
          <a:bodyPr/>
          <a:lstStyle/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Мария\Рабочий стол\фото с детского сада\Копия Изображение 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714488"/>
            <a:ext cx="2792129" cy="3429024"/>
          </a:xfrm>
          <a:prstGeom prst="rect">
            <a:avLst/>
          </a:prstGeom>
          <a:noFill/>
        </p:spPr>
      </p:pic>
      <p:pic>
        <p:nvPicPr>
          <p:cNvPr id="2051" name="Picture 3" descr="C:\Documents and Settings\Мария\Рабочий стол\фото с детского сада\Копия (3) Изображение 1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143116"/>
            <a:ext cx="3533775" cy="2600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7347/ce735a90-c621-48d8-a33a-c88bf6b911c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14337"/>
            <a:ext cx="7772400" cy="2143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4638692"/>
          </a:xfrm>
        </p:spPr>
        <p:txBody>
          <a:bodyPr/>
          <a:lstStyle/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Мария\Рабочий стол\фото с детского сада\Копия (2) Изображение 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5785" y="1071546"/>
            <a:ext cx="4979421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7347/ce735a90-c621-48d8-a33a-c88bf6b911c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14337"/>
            <a:ext cx="7772400" cy="2143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4638692"/>
          </a:xfrm>
        </p:spPr>
        <p:txBody>
          <a:bodyPr/>
          <a:lstStyle/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098" name="Picture 2" descr="C:\Documents and Settings\Мария\Рабочий стол\фото с детского сада\Копия (4) Изображение 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643050"/>
            <a:ext cx="557216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77347/ce735a90-c621-48d8-a33a-c88bf6b911c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14337"/>
            <a:ext cx="7772400" cy="2143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000108"/>
            <a:ext cx="6400800" cy="4638692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Уважаемые родители! 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Спасибо за то, что несмотря на занятость и нехватку времени, проявляете активное участие в жизни нашей группы и детского сада!</a:t>
            </a:r>
          </a:p>
          <a:p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С уважением, воспитатели!</a:t>
            </a:r>
            <a:endParaRPr lang="ru-RU" sz="16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57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дошкольное образовательное учреждение «Детский сад №212 «Солнышко» общеразвивающего вида (МБДОУ «Детский сад №212 «Солнышко») 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4</cp:revision>
  <cp:lastPrinted>2019-03-05T04:08:51Z</cp:lastPrinted>
  <dcterms:created xsi:type="dcterms:W3CDTF">2019-03-03T17:48:43Z</dcterms:created>
  <dcterms:modified xsi:type="dcterms:W3CDTF">2019-03-15T16:45:05Z</dcterms:modified>
</cp:coreProperties>
</file>