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69" r:id="rId4"/>
    <p:sldId id="26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66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8732C8-C333-44C6-A568-E31D1A1B1692}" type="datetimeFigureOut">
              <a:rPr lang="ru-RU" smtClean="0"/>
              <a:pPr/>
              <a:t>24.03.2019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720CA-7678-44CA-9CF3-B6FB9933215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8732C8-C333-44C6-A568-E31D1A1B1692}" type="datetimeFigureOut">
              <a:rPr lang="ru-RU" smtClean="0"/>
              <a:pPr/>
              <a:t>24.03.2019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720CA-7678-44CA-9CF3-B6FB993321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8732C8-C333-44C6-A568-E31D1A1B1692}" type="datetimeFigureOut">
              <a:rPr lang="ru-RU" smtClean="0"/>
              <a:pPr/>
              <a:t>24.03.2019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720CA-7678-44CA-9CF3-B6FB993321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8732C8-C333-44C6-A568-E31D1A1B1692}" type="datetimeFigureOut">
              <a:rPr lang="ru-RU" smtClean="0"/>
              <a:pPr/>
              <a:t>24.03.2019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720CA-7678-44CA-9CF3-B6FB993321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8732C8-C333-44C6-A568-E31D1A1B1692}" type="datetimeFigureOut">
              <a:rPr lang="ru-RU" smtClean="0"/>
              <a:pPr/>
              <a:t>24.03.2019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308720CA-7678-44CA-9CF3-B6FB993321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8732C8-C333-44C6-A568-E31D1A1B1692}" type="datetimeFigureOut">
              <a:rPr lang="ru-RU" smtClean="0"/>
              <a:pPr/>
              <a:t>24.03.2019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720CA-7678-44CA-9CF3-B6FB993321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8732C8-C333-44C6-A568-E31D1A1B1692}" type="datetimeFigureOut">
              <a:rPr lang="ru-RU" smtClean="0"/>
              <a:pPr/>
              <a:t>24.03.2019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720CA-7678-44CA-9CF3-B6FB993321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8732C8-C333-44C6-A568-E31D1A1B1692}" type="datetimeFigureOut">
              <a:rPr lang="ru-RU" smtClean="0"/>
              <a:pPr/>
              <a:t>24.03.2019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720CA-7678-44CA-9CF3-B6FB993321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8732C8-C333-44C6-A568-E31D1A1B1692}" type="datetimeFigureOut">
              <a:rPr lang="ru-RU" smtClean="0"/>
              <a:pPr/>
              <a:t>24.03.2019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720CA-7678-44CA-9CF3-B6FB993321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8732C8-C333-44C6-A568-E31D1A1B1692}" type="datetimeFigureOut">
              <a:rPr lang="ru-RU" smtClean="0"/>
              <a:pPr/>
              <a:t>24.03.2019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720CA-7678-44CA-9CF3-B6FB993321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8732C8-C333-44C6-A568-E31D1A1B1692}" type="datetimeFigureOut">
              <a:rPr lang="ru-RU" smtClean="0"/>
              <a:pPr/>
              <a:t>24.03.2019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720CA-7678-44CA-9CF3-B6FB993321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698732C8-C333-44C6-A568-E31D1A1B1692}" type="datetimeFigureOut">
              <a:rPr lang="ru-RU" smtClean="0"/>
              <a:pPr/>
              <a:t>24.03.2019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308720CA-7678-44CA-9CF3-B6FB9933215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2030" y="285728"/>
            <a:ext cx="8229600" cy="1000132"/>
          </a:xfrm>
        </p:spPr>
        <p:txBody>
          <a:bodyPr>
            <a:normAutofit fontScale="90000"/>
          </a:bodyPr>
          <a:lstStyle/>
          <a:p>
            <a:r>
              <a:rPr lang="ru-RU" sz="1400" dirty="0" smtClean="0"/>
              <a:t>Муниципальное бюджетное дошкольное образовательное учреждение</a:t>
            </a:r>
            <a:br>
              <a:rPr lang="ru-RU" sz="1400" dirty="0" smtClean="0"/>
            </a:br>
            <a:r>
              <a:rPr lang="ru-RU" sz="1400" dirty="0" smtClean="0"/>
              <a:t>«Детский сад №212 «Солнышко» </a:t>
            </a:r>
            <a:r>
              <a:rPr lang="ru-RU" sz="1400" dirty="0" err="1" smtClean="0"/>
              <a:t>общеразвивающего</a:t>
            </a:r>
            <a:r>
              <a:rPr lang="ru-RU" sz="1400" dirty="0" smtClean="0"/>
              <a:t> вида</a:t>
            </a:r>
            <a:br>
              <a:rPr lang="ru-RU" sz="1400" dirty="0" smtClean="0"/>
            </a:br>
            <a:r>
              <a:rPr lang="ru-RU" sz="1400" dirty="0" smtClean="0"/>
              <a:t>(МБДОУ «Детский сад №212 «Солнышко»)</a:t>
            </a:r>
            <a:br>
              <a:rPr lang="ru-RU" sz="1400" dirty="0" smtClean="0"/>
            </a:br>
            <a:r>
              <a:rPr lang="ru-RU" sz="1400" dirty="0" smtClean="0"/>
              <a:t> </a:t>
            </a:r>
            <a:br>
              <a:rPr lang="ru-RU" sz="1400" dirty="0" smtClean="0"/>
            </a:br>
            <a:endParaRPr lang="ru-RU" sz="1400" dirty="0">
              <a:latin typeface="+mn-lt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0034" y="1071546"/>
            <a:ext cx="8358246" cy="5429288"/>
          </a:xfrm>
        </p:spPr>
        <p:txBody>
          <a:bodyPr>
            <a:normAutofit lnSpcReduction="10000"/>
          </a:bodyPr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sz="3200" dirty="0" smtClean="0"/>
          </a:p>
          <a:p>
            <a:r>
              <a:rPr lang="ru-RU" sz="3200" dirty="0" smtClean="0"/>
              <a:t>Животные Алтайского края </a:t>
            </a:r>
          </a:p>
          <a:p>
            <a:pPr algn="r"/>
            <a:endParaRPr lang="ru-RU" sz="1400" dirty="0" smtClean="0"/>
          </a:p>
          <a:p>
            <a:pPr algn="r"/>
            <a:endParaRPr lang="ru-RU" sz="1400" dirty="0" smtClean="0"/>
          </a:p>
          <a:p>
            <a:pPr algn="r"/>
            <a:endParaRPr lang="ru-RU" sz="1400" dirty="0" smtClean="0"/>
          </a:p>
          <a:p>
            <a:pPr algn="r"/>
            <a:endParaRPr lang="ru-RU" sz="1400" dirty="0" smtClean="0"/>
          </a:p>
          <a:p>
            <a:pPr algn="r"/>
            <a:endParaRPr lang="ru-RU" sz="1400" dirty="0" smtClean="0"/>
          </a:p>
          <a:p>
            <a:pPr algn="r"/>
            <a:r>
              <a:rPr lang="ru-RU" sz="1400" dirty="0" smtClean="0"/>
              <a:t>Выполнила: Гладкова М.Н.</a:t>
            </a:r>
          </a:p>
          <a:p>
            <a:pPr algn="r"/>
            <a:endParaRPr lang="ru-RU" sz="1400" dirty="0" smtClean="0"/>
          </a:p>
          <a:p>
            <a:pPr algn="r"/>
            <a:endParaRPr lang="ru-RU" sz="1400" dirty="0" smtClean="0"/>
          </a:p>
          <a:p>
            <a:pPr algn="r"/>
            <a:endParaRPr lang="ru-RU" sz="1400" dirty="0" smtClean="0"/>
          </a:p>
          <a:p>
            <a:pPr algn="r"/>
            <a:endParaRPr lang="ru-RU" sz="1400" dirty="0" smtClean="0"/>
          </a:p>
          <a:p>
            <a:endParaRPr lang="ru-RU" sz="1400" dirty="0" smtClean="0"/>
          </a:p>
          <a:p>
            <a:r>
              <a:rPr lang="ru-RU" sz="1400" dirty="0" smtClean="0"/>
              <a:t>г.Барнаул</a:t>
            </a:r>
            <a:endParaRPr lang="ru-RU" sz="14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Колонок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3114668" cy="4709160"/>
          </a:xfrm>
        </p:spPr>
        <p:txBody>
          <a:bodyPr/>
          <a:lstStyle/>
          <a:p>
            <a:r>
              <a:rPr lang="ru-RU" dirty="0" smtClean="0"/>
              <a:t>Вид животных рода Хорьки, семейства Куньи. Водится в лесах всех типов, около рек и озёр</a:t>
            </a:r>
            <a:endParaRPr lang="ru-RU" dirty="0"/>
          </a:p>
        </p:txBody>
      </p:sp>
      <p:pic>
        <p:nvPicPr>
          <p:cNvPr id="64514" name="Picture 2" descr="http://pogodaomsk.ru/Archive/Zhivotnye/Kolonok_Wiki-Dibyendu_Ash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57620" y="2071678"/>
            <a:ext cx="5041845" cy="3786214"/>
          </a:xfrm>
          <a:prstGeom prst="rect">
            <a:avLst/>
          </a:prstGeom>
          <a:noFill/>
        </p:spPr>
      </p:pic>
    </p:spTree>
  </p:cSld>
  <p:clrMapOvr>
    <a:masterClrMapping/>
  </p:clrMapOvr>
  <p:transition>
    <p:pull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Перевязка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4543428" cy="4709160"/>
          </a:xfrm>
        </p:spPr>
        <p:txBody>
          <a:bodyPr>
            <a:normAutofit fontScale="92500"/>
          </a:bodyPr>
          <a:lstStyle/>
          <a:p>
            <a:r>
              <a:rPr lang="ru-RU" dirty="0" smtClean="0"/>
              <a:t>Млекопитающее рода Перевязки, семейства Куньи. Обитает в пустынях, полупустынях, в засушливых скалистых районах в горных долинах. Вид занесён в Красную книгу Алтайского края в категорию «Находящиеся под угрозой исчезновения».</a:t>
            </a:r>
            <a:endParaRPr lang="ru-RU" dirty="0"/>
          </a:p>
        </p:txBody>
      </p:sp>
      <p:pic>
        <p:nvPicPr>
          <p:cNvPr id="63490" name="Picture 2" descr="https://im0-tub-ru.yandex.net/i?id=bbedd2e78df1d7f1161d7671e9a3bec4-l&amp;n=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628" y="2071678"/>
            <a:ext cx="3914401" cy="2928958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Горностай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3829048" cy="4709160"/>
          </a:xfrm>
        </p:spPr>
        <p:txBody>
          <a:bodyPr/>
          <a:lstStyle/>
          <a:p>
            <a:r>
              <a:rPr lang="ru-RU" dirty="0" smtClean="0"/>
              <a:t>Представитель семейства Куньи, рода Хорьки. Обитает в лесостепной, реже в лесной природных зонах, в перелесках, колках, на вырубках и опушках.</a:t>
            </a:r>
            <a:endParaRPr lang="ru-RU" dirty="0"/>
          </a:p>
        </p:txBody>
      </p:sp>
      <p:pic>
        <p:nvPicPr>
          <p:cNvPr id="53250" name="Picture 2" descr="http://pogodaomsk.ru/Archive/Zhivotnye/Gornostai-Mustela_ermine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29124" y="1928802"/>
            <a:ext cx="4143372" cy="3107530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r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>Животные Алтайского края</a:t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142984"/>
            <a:ext cx="8643998" cy="5500726"/>
          </a:xfrm>
        </p:spPr>
        <p:txBody>
          <a:bodyPr>
            <a:normAutofit fontScale="77500" lnSpcReduction="20000"/>
          </a:bodyPr>
          <a:lstStyle/>
          <a:p>
            <a:endParaRPr lang="ru-RU" dirty="0" smtClean="0"/>
          </a:p>
          <a:p>
            <a:r>
              <a:rPr lang="ru-RU" sz="3100" dirty="0" smtClean="0"/>
              <a:t>Располагаясь на стыке между </a:t>
            </a:r>
            <a:r>
              <a:rPr lang="ru-RU" sz="3100" dirty="0" err="1" smtClean="0"/>
              <a:t>Западно-Сибирской</a:t>
            </a:r>
            <a:r>
              <a:rPr lang="ru-RU" sz="3100" dirty="0" smtClean="0"/>
              <a:t> равниной и горными массивами Центральной Азии территория Алтайского края характеризуется многообразием ландшафтов, от низменных равнин на западе, до альпийского среднегорья на юго-востоке. Этот фактор обуславливает особое богатство животного мира Алтайского края, потому что позволяет обитать животным с разными экологическими требованиями к условиям существования, от типичных степных животных, таких как сурок и корсак, до типичных обитателей горных склонов, таких как </a:t>
            </a:r>
            <a:r>
              <a:rPr lang="ru-RU" sz="3100" dirty="0" err="1" smtClean="0"/>
              <a:t>солонгой</a:t>
            </a:r>
            <a:r>
              <a:rPr lang="ru-RU" sz="3100" dirty="0" smtClean="0"/>
              <a:t> и кабарга.</a:t>
            </a:r>
          </a:p>
          <a:p>
            <a:r>
              <a:rPr lang="ru-RU" sz="3100" dirty="0" smtClean="0"/>
              <a:t>Всего на территории Алтайского края зарегистрировано 89 видов млекопитающих, более 320-ти видов птиц, 9 видов пресмыкающихся, 7 видов земноводных, и 33 </a:t>
            </a:r>
            <a:r>
              <a:rPr lang="ru-RU" sz="3400" dirty="0" smtClean="0"/>
              <a:t>вида</a:t>
            </a:r>
            <a:r>
              <a:rPr lang="ru-RU" sz="3100" dirty="0" smtClean="0"/>
              <a:t> рыб.</a:t>
            </a:r>
            <a:endParaRPr lang="ru-RU" sz="3100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Бурый медведь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Бурый медведь — таёжный зверь, избегающий лесостепных и степных районов, но заходящий летом в тундру. Зиму он проводит в берлоге, где медведица в середине зимы приносит двух, реже больше, медвежат.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endParaRPr lang="ru-RU" dirty="0"/>
          </a:p>
        </p:txBody>
      </p:sp>
      <p:pic>
        <p:nvPicPr>
          <p:cNvPr id="1026" name="Picture 2" descr="http://pogodaomsk.ru/Archive/Zhivotnye/Buryi_medved_Pix-how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29124" y="2214554"/>
            <a:ext cx="4500594" cy="3375446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Росомаха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500174"/>
            <a:ext cx="4040188" cy="4625989"/>
          </a:xfrm>
        </p:spPr>
        <p:txBody>
          <a:bodyPr/>
          <a:lstStyle/>
          <a:p>
            <a:r>
              <a:rPr lang="ru-RU" dirty="0" smtClean="0"/>
              <a:t>Свирепый хищник из семейства Куньи. Наиболее предпочтительной средой обитания для росомахи являются тайга и участки смешанных лесов с густым подлеском и буреломом.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http://pogodaomsk.ru/Archive/Zhivotnye/Rosomakha_Wiki_Manfred_Werner-Tsu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2000240"/>
            <a:ext cx="4286280" cy="3218816"/>
          </a:xfrm>
          <a:prstGeom prst="rect">
            <a:avLst/>
          </a:prstGeom>
          <a:noFill/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Косуля сибирская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4186238" cy="4709160"/>
          </a:xfrm>
        </p:spPr>
        <p:txBody>
          <a:bodyPr/>
          <a:lstStyle/>
          <a:p>
            <a:r>
              <a:rPr lang="ru-RU" dirty="0" smtClean="0"/>
              <a:t>Представитель семейства Оленевые, рода Косули. Обитает в лесостепной и степной природных зонах, предпочитая места с высокотравьем, зарослями кустарника.</a:t>
            </a:r>
            <a:endParaRPr lang="ru-RU" dirty="0"/>
          </a:p>
        </p:txBody>
      </p:sp>
      <p:pic>
        <p:nvPicPr>
          <p:cNvPr id="69634" name="Picture 2" descr="http://pogodaomsk.ru/Archive/Zhivotnye/Sibirskaya_kosulya_Pix-Oldiefa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00562" y="1857364"/>
            <a:ext cx="4357718" cy="3268289"/>
          </a:xfrm>
          <a:prstGeom prst="rect">
            <a:avLst/>
          </a:prstGeom>
          <a:noFill/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Заяц-русак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4186238" cy="4709160"/>
          </a:xfrm>
        </p:spPr>
        <p:txBody>
          <a:bodyPr/>
          <a:lstStyle/>
          <a:p>
            <a:r>
              <a:rPr lang="ru-RU" dirty="0" smtClean="0"/>
              <a:t>Небольшое млекопитающее из семейства </a:t>
            </a:r>
            <a:r>
              <a:rPr lang="ru-RU" dirty="0" err="1" smtClean="0"/>
              <a:t>Зайцевые</a:t>
            </a:r>
            <a:r>
              <a:rPr lang="ru-RU" dirty="0" smtClean="0"/>
              <a:t>. Обитает в степи и лесостепи, встречается на открытых пространствах лесной зоны: вырубки, гари, опушки, луга, поляны</a:t>
            </a:r>
            <a:endParaRPr lang="ru-RU" dirty="0"/>
          </a:p>
        </p:txBody>
      </p:sp>
      <p:pic>
        <p:nvPicPr>
          <p:cNvPr id="68610" name="Picture 2" descr="http://pogodaomsk.ru/Archive/Zhivotnye/Zayats_rusak_Pix-tpsdav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1857364"/>
            <a:ext cx="4357750" cy="3268313"/>
          </a:xfrm>
          <a:prstGeom prst="rect">
            <a:avLst/>
          </a:prstGeom>
          <a:noFill/>
        </p:spPr>
      </p:pic>
    </p:spTree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Бурозубка обыкновенная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285860"/>
            <a:ext cx="4929190" cy="5286412"/>
          </a:xfrm>
        </p:spPr>
        <p:txBody>
          <a:bodyPr>
            <a:normAutofit/>
          </a:bodyPr>
          <a:lstStyle/>
          <a:p>
            <a:r>
              <a:rPr lang="ru-RU" dirty="0" smtClean="0"/>
              <a:t>Вид животных рода Бурозубки, самый распространённый представитель семейства Землеройковые. Наиболее предпочтительной средой обитания для обыкновенной бурозубки являются разрежённые леса, перелески, заросли кустарника, заросли высокотравья, опушки</a:t>
            </a:r>
            <a:endParaRPr lang="ru-RU" dirty="0"/>
          </a:p>
        </p:txBody>
      </p:sp>
      <p:sp>
        <p:nvSpPr>
          <p:cNvPr id="67586" name="AutoShape 2" descr="&amp;Bcy;&amp;ucy;&amp;rcy;&amp;ocy;&amp;zcy;&amp;ucy;&amp;bcy;&amp;kcy;&amp;acy;-&amp;zhcy;&amp;icy;&amp;vcy;&amp;ocy;&amp;tcy;&amp;ncy;&amp;ocy;&amp;iecy;-&amp;Ocy;&amp;bcy;&amp;rcy;&amp;acy;&amp;zcy;-&amp;zhcy;&amp;icy;&amp;zcy;&amp;ncy;&amp;icy;-&amp;icy;-&amp;scy;&amp;rcy;&amp;iecy;&amp;dcy;&amp;acy;-&amp;ocy;&amp;bcy;&amp;icy;&amp;tcy;&amp;acy;&amp;ncy;&amp;icy;&amp;yacy;-&amp;bcy;&amp;ucy;&amp;rcy;&amp;ocy;&amp;zcy;&amp;ucy;&amp;bcy;&amp;kcy;&amp;icy;-1"/>
          <p:cNvSpPr>
            <a:spLocks noChangeAspect="1" noChangeArrowheads="1"/>
          </p:cNvSpPr>
          <p:nvPr/>
        </p:nvSpPr>
        <p:spPr bwMode="auto">
          <a:xfrm>
            <a:off x="155575" y="-1646238"/>
            <a:ext cx="5715000" cy="34290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7588" name="AutoShape 4" descr="&amp;Bcy;&amp;ucy;&amp;rcy;&amp;ocy;&amp;zcy;&amp;ucy;&amp;bcy;&amp;kcy;&amp;acy;-&amp;zhcy;&amp;icy;&amp;vcy;&amp;ocy;&amp;tcy;&amp;ncy;&amp;ocy;&amp;iecy;-&amp;Ocy;&amp;bcy;&amp;rcy;&amp;acy;&amp;zcy;-&amp;zhcy;&amp;icy;&amp;zcy;&amp;ncy;&amp;icy;-&amp;icy;-&amp;scy;&amp;rcy;&amp;iecy;&amp;dcy;&amp;acy;-&amp;ocy;&amp;bcy;&amp;icy;&amp;tcy;&amp;acy;&amp;ncy;&amp;icy;&amp;yacy;-&amp;bcy;&amp;ucy;&amp;rcy;&amp;ocy;&amp;zcy;&amp;ucy;&amp;bcy;&amp;kcy;&amp;icy;-1"/>
          <p:cNvSpPr>
            <a:spLocks noChangeAspect="1" noChangeArrowheads="1"/>
          </p:cNvSpPr>
          <p:nvPr/>
        </p:nvSpPr>
        <p:spPr bwMode="auto">
          <a:xfrm>
            <a:off x="155575" y="-1646238"/>
            <a:ext cx="5715000" cy="34290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67590" name="Picture 6" descr="https://go1.imgsmail.ru/imgpreview?key=ace6db275f5a651&amp;mb=imgdb_preview_112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6314" y="3071810"/>
            <a:ext cx="4071966" cy="2627077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Ёж обыкновенный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3829048" cy="4709160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Вид животных из семейства Ежовые, рода Евразийские ежи. Обитает в лиственно-лесной и лесостепной природных зонах, предпочитает разрежённые леса, перелески, заросли кустарника, опушки, поймы рек.</a:t>
            </a:r>
            <a:endParaRPr lang="ru-RU" dirty="0"/>
          </a:p>
        </p:txBody>
      </p:sp>
      <p:pic>
        <p:nvPicPr>
          <p:cNvPr id="66562" name="Picture 2" descr="http://pogodaomsk.ru/Archive/Zhivotnye/Ezh_obyknovennyi_Pix-ola35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57686" y="2071678"/>
            <a:ext cx="4500594" cy="3375446"/>
          </a:xfrm>
          <a:prstGeom prst="rect">
            <a:avLst/>
          </a:prstGeom>
          <a:noFill/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Ласка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3757610" cy="4709160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Вид млекопитающих из рода Хорьки, самый маленький представитель отряда Хищные. Обитает в различных природно-ландшафтных комплексах, чаще в предгорьях, редколесьях, зарослях кустарника</a:t>
            </a:r>
            <a:endParaRPr lang="ru-RU" dirty="0"/>
          </a:p>
        </p:txBody>
      </p:sp>
      <p:pic>
        <p:nvPicPr>
          <p:cNvPr id="65538" name="Picture 2" descr="&amp;Lcy;&amp;acy;&amp;scy;&amp;kcy;&amp;acy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29124" y="1785926"/>
            <a:ext cx="4381531" cy="3286148"/>
          </a:xfrm>
          <a:prstGeom prst="rect">
            <a:avLst/>
          </a:prstGeom>
          <a:noFill/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31</TotalTime>
  <Words>414</Words>
  <Application>Microsoft Office PowerPoint</Application>
  <PresentationFormat>Экран (4:3)</PresentationFormat>
  <Paragraphs>42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Апекс</vt:lpstr>
      <vt:lpstr>Муниципальное бюджетное дошкольное образовательное учреждение «Детский сад №212 «Солнышко» общеразвивающего вида (МБДОУ «Детский сад №212 «Солнышко»)   </vt:lpstr>
      <vt:lpstr> Животные Алтайского края </vt:lpstr>
      <vt:lpstr>Бурый медведь</vt:lpstr>
      <vt:lpstr>Росомаха </vt:lpstr>
      <vt:lpstr>Косуля сибирская </vt:lpstr>
      <vt:lpstr>Заяц-русак </vt:lpstr>
      <vt:lpstr>Бурозубка обыкновенная</vt:lpstr>
      <vt:lpstr>Ёж обыкновенный </vt:lpstr>
      <vt:lpstr>Ласка </vt:lpstr>
      <vt:lpstr>Колонок </vt:lpstr>
      <vt:lpstr>Перевязка </vt:lpstr>
      <vt:lpstr>Горностай 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Мария</dc:creator>
  <cp:lastModifiedBy>Мария</cp:lastModifiedBy>
  <cp:revision>4</cp:revision>
  <dcterms:created xsi:type="dcterms:W3CDTF">2019-03-23T16:33:45Z</dcterms:created>
  <dcterms:modified xsi:type="dcterms:W3CDTF">2019-03-24T16:51:32Z</dcterms:modified>
</cp:coreProperties>
</file>