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65" r:id="rId5"/>
    <p:sldId id="264" r:id="rId6"/>
    <p:sldId id="261" r:id="rId7"/>
    <p:sldId id="262" r:id="rId8"/>
    <p:sldId id="25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0592362503&amp;t=3&amp;plc=WEB&amp;tkn=*-Pe9ObIWPb2cXvgbMJ-3F08de1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"/>
            <a:ext cx="8808913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313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0592362759&amp;t=3&amp;plc=WEB&amp;tkn=*IqTvorPikgNz_unhOrgRPrhYgj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4888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119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0592363271&amp;t=3&amp;plc=WEB&amp;tkn=*tPrLhk67lEDaRJeURpGjAjvTc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55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0592363015&amp;t=3&amp;plc=WEB&amp;tkn=*PCSGlXW1bSIgy4EmMgSdIm_Eh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4958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0592364295&amp;t=3&amp;plc=WEB&amp;tkn=*iyItva7Jnvh4fLQ_IQ1Gfp_nA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11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0592364551&amp;t=3&amp;plc=WEB&amp;tkn=*H2W2C0vrzZ5WCgQgtrj_6mJJqV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88092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134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0592364807&amp;t=3&amp;plc=WEB&amp;tkn=*_mF2vdxyhgFbVP5QJQwyCFvP8w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74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758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0592365063&amp;t=3&amp;plc=WEB&amp;tkn=*g_pB-XKRnZihJiQYR_Qu2ERhw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155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60592365319&amp;t=3&amp;plc=WEB&amp;tkn=*swUOdvogr5EVirjgjaq5tTNw3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-1"/>
            <a:ext cx="898842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003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2017-12-16T18:15:37Z</dcterms:modified>
</cp:coreProperties>
</file>