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3196957927&amp;t=3&amp;plc=WEB&amp;tkn=*oC9ZHLFrHSZiwlCkbCE-GPysaJ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57237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342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mycdn.me/image?id=863196955367&amp;t=3&amp;plc=WEB&amp;tkn=*HwYeLmYrFLq1sfF56XpgioS4_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572375" cy="63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439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3196957671&amp;t=3&amp;plc=WEB&amp;tkn=*88uxHLMD9_xCBnHVFh8tHjNQMi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572375" cy="622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972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3196957415&amp;t=3&amp;plc=WEB&amp;tkn=*_8S_cOBg5QjH8t3PKNmu01P7Uy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572375" cy="63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538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3196957159&amp;t=3&amp;plc=WEB&amp;tkn=*7JLA2PFHOKXRs4PQC6OBNJpJa1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572375" cy="63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47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3196956903&amp;t=3&amp;plc=WEB&amp;tkn=*20UGUz9JadHD0XG-Q44E4-QCh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7572375" cy="615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305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3196956391&amp;t=3&amp;plc=WEB&amp;tkn=*xpIxChPp-7rFIfvseUErywXxkt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572375" cy="607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984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3196956135&amp;t=3&amp;plc=WEB&amp;tkn=*_1jTKBNKHxHE-Xuj4LBORfznFN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572375" cy="615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765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63196955879&amp;t=3&amp;plc=WEB&amp;tkn=*Y8zrKTxRCEzYfYJiK0PIneXKf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572375" cy="593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144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mage?id=863196955623&amp;t=3&amp;plc=WEB&amp;tkn=*54OZybwI1Cdl-cKQeacOQ3fmi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572375" cy="63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9273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2018-01-04T10:08:14Z</dcterms:modified>
</cp:coreProperties>
</file>