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</p:sldMasterIdLst>
  <p:notesMasterIdLst>
    <p:notesMasterId r:id="rId29"/>
  </p:notesMasterIdLst>
  <p:sldIdLst>
    <p:sldId id="258" r:id="rId2"/>
    <p:sldId id="257" r:id="rId3"/>
    <p:sldId id="259" r:id="rId4"/>
    <p:sldId id="263" r:id="rId5"/>
    <p:sldId id="260" r:id="rId6"/>
    <p:sldId id="261" r:id="rId7"/>
    <p:sldId id="262" r:id="rId8"/>
    <p:sldId id="264" r:id="rId9"/>
    <p:sldId id="266" r:id="rId10"/>
    <p:sldId id="265" r:id="rId11"/>
    <p:sldId id="269" r:id="rId12"/>
    <p:sldId id="270" r:id="rId13"/>
    <p:sldId id="267" r:id="rId14"/>
    <p:sldId id="268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6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CE4DEC4-BA71-4B0D-8D0C-673E61075A6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812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276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 sz="2400">
                <a:latin typeface="Times New Roman" pitchFamily="18" charset="0"/>
              </a:endParaRPr>
            </a:p>
          </p:txBody>
        </p:sp>
        <p:sp>
          <p:nvSpPr>
            <p:cNvPr id="27652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 sz="2400">
                <a:latin typeface="Times New Roman" pitchFamily="18" charset="0"/>
              </a:endParaRPr>
            </a:p>
          </p:txBody>
        </p:sp>
      </p:grpSp>
      <p:grpSp>
        <p:nvGrpSpPr>
          <p:cNvPr id="27653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27654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655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765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657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27658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27659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40C34517-E4AE-4466-98E8-563BC6091ED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27660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062EBF-946D-43EE-AF04-865B1E05428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A16F0B-C679-43D3-A737-8FBD8A3EC4A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250C18-B23D-479E-9313-750EB957E59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C00332-F2FF-4E7C-B939-09D1A83974D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67B730-330E-4F21-B95D-A592C8C355B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9A95AD-E153-4723-9909-66F185797A5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14F81F-5C1C-4B44-BB07-6C96F94002D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E3F868-E393-406D-9AF4-E8BEC8E0930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48555F-BDC7-4E30-82B0-2ED1EA8738D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B992E7-C9A0-48EA-91A4-5F2D277C457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26627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26628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629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</p:grpSp>
        <p:grpSp>
          <p:nvGrpSpPr>
            <p:cNvPr id="26630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26631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632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26633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66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663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endParaRPr lang="ru-RU"/>
          </a:p>
        </p:txBody>
      </p:sp>
      <p:sp>
        <p:nvSpPr>
          <p:cNvPr id="266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2663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defRPr sz="2600" b="1">
                <a:solidFill>
                  <a:schemeClr val="bg1"/>
                </a:solidFill>
              </a:defRPr>
            </a:lvl1pPr>
          </a:lstStyle>
          <a:p>
            <a:fld id="{66D2B1EC-A29F-46D8-B8B2-3BFE9865A65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7200"/>
              <a:t>Deutschland</a:t>
            </a:r>
            <a:endParaRPr lang="ru-RU" sz="720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819400"/>
            <a:ext cx="7693025" cy="3724275"/>
          </a:xfrm>
        </p:spPr>
        <p:txBody>
          <a:bodyPr/>
          <a:lstStyle/>
          <a:p>
            <a:endParaRPr lang="ru-RU"/>
          </a:p>
        </p:txBody>
      </p:sp>
      <p:pic>
        <p:nvPicPr>
          <p:cNvPr id="8198" name="Picture 6" descr="Бранденбургские ворота в Берлин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286000"/>
            <a:ext cx="7848600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819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/>
              <a:t>Das Reichstagsgeb</a:t>
            </a:r>
            <a:r>
              <a:rPr lang="en-US" sz="4400">
                <a:cs typeface="Arial" charset="0"/>
              </a:rPr>
              <a:t>äude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6" name="Picture 4" descr="Здание Рейхстага в Берлин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286000"/>
            <a:ext cx="7620000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  <p:bldP spid="3379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/>
              <a:t>Der Alexanderplatz</a:t>
            </a:r>
            <a:endParaRPr lang="ru-RU" sz="480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2" name="Picture 4" descr="Площадь Алекандр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2286000"/>
            <a:ext cx="3429000" cy="4572000"/>
          </a:xfrm>
          <a:prstGeom prst="rect">
            <a:avLst/>
          </a:prstGeom>
          <a:noFill/>
        </p:spPr>
      </p:pic>
      <p:pic>
        <p:nvPicPr>
          <p:cNvPr id="37893" name="Picture 5" descr="Площадь Александра в Берлин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2362200"/>
            <a:ext cx="4419600" cy="4495800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  <p:bldP spid="3789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/>
              <a:t>Der Zoo Berlins</a:t>
            </a:r>
            <a:endParaRPr lang="ru-RU" sz="480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6" name="Picture 4" descr="Зоопар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2286000"/>
            <a:ext cx="5734050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3891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/>
              <a:t>M</a:t>
            </a:r>
            <a:r>
              <a:rPr lang="en-US" sz="5400">
                <a:cs typeface="Arial" charset="0"/>
              </a:rPr>
              <a:t>ünchen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4" name="Picture 4" descr="Карта Мюнхе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2133600"/>
            <a:ext cx="8382000" cy="4724400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  <p:bldP spid="3584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/>
              <a:t>Das Wappen M</a:t>
            </a:r>
            <a:r>
              <a:rPr lang="en-US" sz="4800">
                <a:cs typeface="Arial" charset="0"/>
              </a:rPr>
              <a:t>ünchens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8" name="Picture 4" descr="Герб Мюнхе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2286000"/>
            <a:ext cx="3810000" cy="3740150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6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/>
              <a:t>Das Symbol M</a:t>
            </a:r>
            <a:r>
              <a:rPr lang="en-US" sz="2800">
                <a:cs typeface="Arial" charset="0"/>
              </a:rPr>
              <a:t>ünchens – die Frauenkirche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40" name="Picture 4" descr="Площадь Девы Мар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2286000"/>
            <a:ext cx="5791200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  <p:bldP spid="39939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/>
              <a:t>Ins Herz der Stadt – die Mariens</a:t>
            </a:r>
            <a:r>
              <a:rPr lang="en-US" sz="3200">
                <a:cs typeface="Arial" charset="0"/>
              </a:rPr>
              <a:t>äule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988" name="Picture 4" descr="Статуя Девы Мар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2286000"/>
            <a:ext cx="4371975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8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/>
              <a:t>Der Residenz</a:t>
            </a:r>
            <a:endParaRPr lang="ru-RU" sz="440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Heutzutage gibt es hier Sammlungen und Museen.</a:t>
            </a:r>
            <a:endParaRPr lang="ru-RU"/>
          </a:p>
        </p:txBody>
      </p:sp>
      <p:pic>
        <p:nvPicPr>
          <p:cNvPr id="43012" name="Picture 4" descr="Резеденция в Мюнхен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3276600"/>
            <a:ext cx="5105400" cy="3581400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  <p:bldP spid="43011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/>
              <a:t>Alte Pinakothek</a:t>
            </a:r>
            <a:endParaRPr lang="ru-RU" sz="540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4036" name="Picture 4" descr="Старая пинакоте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2438400"/>
            <a:ext cx="4343400" cy="4419600"/>
          </a:xfrm>
          <a:prstGeom prst="rect">
            <a:avLst/>
          </a:prstGeom>
          <a:noFill/>
        </p:spPr>
      </p:pic>
      <p:pic>
        <p:nvPicPr>
          <p:cNvPr id="44037" name="Picture 5" descr="Стара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2438400"/>
            <a:ext cx="4114800" cy="4419600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  <p:bldP spid="4403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/>
              <a:t>Neue Pinakothek</a:t>
            </a:r>
            <a:endParaRPr lang="ru-RU" sz="480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5060" name="Picture 4" descr="Новая пинакоте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2362200"/>
            <a:ext cx="5181600" cy="4495800"/>
          </a:xfrm>
          <a:prstGeom prst="rect">
            <a:avLst/>
          </a:prstGeom>
          <a:noFill/>
        </p:spPr>
      </p:pic>
      <p:pic>
        <p:nvPicPr>
          <p:cNvPr id="45062" name="Picture 6" descr="Нова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2667000"/>
            <a:ext cx="2971800" cy="3657600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/>
      <p:bldP spid="4505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100"/>
              <a:t>Die Staatsflagge Deutschlands</a:t>
            </a:r>
            <a:endParaRPr lang="ru-RU" sz="410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8" name="Picture 4" descr="Флаг Герман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2286000"/>
            <a:ext cx="7772400" cy="3886200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/>
              <a:t>Der Englische Garten</a:t>
            </a:r>
            <a:endParaRPr lang="ru-RU" sz="480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6084" name="Picture 4" descr="Английский са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2362200"/>
            <a:ext cx="4419600" cy="4495800"/>
          </a:xfrm>
          <a:prstGeom prst="rect">
            <a:avLst/>
          </a:prstGeom>
          <a:noFill/>
        </p:spPr>
      </p:pic>
      <p:pic>
        <p:nvPicPr>
          <p:cNvPr id="46085" name="Picture 5" descr="Сад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2286000"/>
            <a:ext cx="3886200" cy="2362200"/>
          </a:xfrm>
          <a:prstGeom prst="rect">
            <a:avLst/>
          </a:prstGeom>
          <a:noFill/>
        </p:spPr>
      </p:pic>
      <p:pic>
        <p:nvPicPr>
          <p:cNvPr id="46086" name="Picture 6" descr="Английский сад в Мюнхен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4633913"/>
            <a:ext cx="3886200" cy="2224087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/>
      <p:bldP spid="4608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/>
              <a:t>Olympia - Stadion</a:t>
            </a:r>
            <a:endParaRPr lang="ru-RU" sz="4800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8" name="Picture 4" descr="Олимпийский стадион в Мюнхен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2286000"/>
            <a:ext cx="8382000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  <p:bldP spid="47107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/>
              <a:t>Deutsches Museum</a:t>
            </a:r>
            <a:endParaRPr lang="ru-RU" sz="4400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8132" name="Picture 4" descr="Технический муз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2438400"/>
            <a:ext cx="3429000" cy="4419600"/>
          </a:xfrm>
          <a:prstGeom prst="rect">
            <a:avLst/>
          </a:prstGeom>
          <a:noFill/>
        </p:spPr>
      </p:pic>
      <p:pic>
        <p:nvPicPr>
          <p:cNvPr id="48133" name="Picture 5" descr="Технический музей в Мюнхен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2286000"/>
            <a:ext cx="4800600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/>
      <p:bldP spid="48131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/>
              <a:t>K</a:t>
            </a:r>
            <a:r>
              <a:rPr lang="en-US" sz="5400">
                <a:cs typeface="Arial" charset="0"/>
              </a:rPr>
              <a:t>öln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9156" name="Picture 4" descr="Карта Кёль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2286000"/>
            <a:ext cx="8382000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  <p:bldP spid="4915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/>
              <a:t>Das Wappen K</a:t>
            </a:r>
            <a:r>
              <a:rPr lang="en-US" sz="5400">
                <a:cs typeface="Arial" charset="0"/>
              </a:rPr>
              <a:t>ölns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0180" name="Picture 4" descr="Герб Кёль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2800" y="2362200"/>
            <a:ext cx="3733800" cy="4495800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  <p:bldP spid="50179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/>
              <a:t>Das Symbol der Stadt – der K</a:t>
            </a:r>
            <a:r>
              <a:rPr lang="en-US" sz="2800">
                <a:cs typeface="Arial" charset="0"/>
              </a:rPr>
              <a:t>ölner Dom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04" name="Picture 4" descr="Кельнский собо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2286000"/>
            <a:ext cx="8077200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/>
      <p:bldP spid="5120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/>
              <a:t>Das Rathaus mit Glockenspiel</a:t>
            </a:r>
            <a:endParaRPr lang="ru-RU" sz="4000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2228" name="Picture 4" descr="Ратуша в Кёльн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2286000"/>
            <a:ext cx="8382000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/>
      <p:bldP spid="52227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/>
              <a:t>K</a:t>
            </a:r>
            <a:r>
              <a:rPr lang="en-US" sz="5400">
                <a:cs typeface="Arial" charset="0"/>
              </a:rPr>
              <a:t>ölner Karneval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6324" name="Picture 4" descr="Карнавал 200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2286000"/>
            <a:ext cx="4724400" cy="4572000"/>
          </a:xfrm>
          <a:prstGeom prst="rect">
            <a:avLst/>
          </a:prstGeom>
          <a:noFill/>
        </p:spPr>
      </p:pic>
      <p:pic>
        <p:nvPicPr>
          <p:cNvPr id="56325" name="Picture 5" descr="Карнавал в Кёльн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2286000"/>
            <a:ext cx="3657600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/>
      <p:bldP spid="5632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600"/>
              <a:t>Das Wappen Deutschlands</a:t>
            </a:r>
            <a:endParaRPr lang="ru-RU" sz="460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20" name="Picture 4" descr="Герб Герман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2286000"/>
            <a:ext cx="4800600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/>
              <a:t>Die Karte Deutschlands</a:t>
            </a:r>
            <a:endParaRPr lang="ru-RU" sz="480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8" name="Picture 4" descr="Карта Герман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2286000"/>
            <a:ext cx="4114800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3174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/>
          <p:cNvSpPr>
            <a:spLocks noGrp="1" noChangeArrowheads="1"/>
          </p:cNvSpPr>
          <p:nvPr>
            <p:ph type="title"/>
          </p:nvPr>
        </p:nvSpPr>
        <p:spPr>
          <a:xfrm>
            <a:off x="990600" y="914400"/>
            <a:ext cx="7924800" cy="1143000"/>
          </a:xfrm>
        </p:spPr>
        <p:txBody>
          <a:bodyPr/>
          <a:lstStyle/>
          <a:p>
            <a:r>
              <a:rPr lang="en-US" sz="4400"/>
              <a:t>Der Pr</a:t>
            </a:r>
            <a:r>
              <a:rPr lang="en-US" sz="4400">
                <a:cs typeface="Arial" charset="0"/>
              </a:rPr>
              <a:t>äsident Deutschlands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6" name="Picture 4" descr="Президент Германии Хорст Келе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2286000"/>
            <a:ext cx="5867400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  <p:bldP spid="2867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700"/>
              <a:t>Der Bundeskanzler Deutschlands</a:t>
            </a:r>
            <a:endParaRPr lang="ru-RU" sz="370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700" name="Picture 4" descr="Ангела Меркел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228600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  <p:bldP spid="2969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400"/>
              <a:t>Berlin - die Hauptstadt Deutschlands</a:t>
            </a:r>
            <a:endParaRPr lang="ru-RU" sz="340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4" name="Picture 4" descr="Карта Берли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2286000"/>
            <a:ext cx="7772400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072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/>
              <a:t>Das Wappen Berlins</a:t>
            </a:r>
            <a:endParaRPr lang="ru-RU" sz="480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2" name="Picture 4" descr="Герб Берли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2286000"/>
            <a:ext cx="3962400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/>
              <a:t>Das Symbol Berlins – das Brandenburger Tor</a:t>
            </a:r>
            <a:endParaRPr lang="ru-RU" sz="400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20" name="Picture 4" descr="Ворота в Берлин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2286000"/>
            <a:ext cx="6553200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34819" grpId="0" build="p"/>
    </p:bldLst>
  </p:timing>
</p:sld>
</file>

<file path=ppt/theme/theme1.xml><?xml version="1.0" encoding="utf-8"?>
<a:theme xmlns:a="http://schemas.openxmlformats.org/drawingml/2006/main" name="Капсулы">
  <a:themeElements>
    <a:clrScheme name="Капсулы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Капсул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апсулы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</TotalTime>
  <Words>95</Words>
  <Application>Microsoft Office PowerPoint</Application>
  <PresentationFormat>Экран (4:3)</PresentationFormat>
  <Paragraphs>28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Капсулы</vt:lpstr>
      <vt:lpstr>Deutschland</vt:lpstr>
      <vt:lpstr>Die Staatsflagge Deutschlands</vt:lpstr>
      <vt:lpstr>Das Wappen Deutschlands</vt:lpstr>
      <vt:lpstr>Die Karte Deutschlands</vt:lpstr>
      <vt:lpstr>Der Präsident Deutschlands</vt:lpstr>
      <vt:lpstr>Der Bundeskanzler Deutschlands</vt:lpstr>
      <vt:lpstr>Berlin - die Hauptstadt Deutschlands</vt:lpstr>
      <vt:lpstr>Das Wappen Berlins</vt:lpstr>
      <vt:lpstr>Das Symbol Berlins – das Brandenburger Tor</vt:lpstr>
      <vt:lpstr>Das Reichstagsgebäude</vt:lpstr>
      <vt:lpstr>Der Alexanderplatz</vt:lpstr>
      <vt:lpstr>Der Zoo Berlins</vt:lpstr>
      <vt:lpstr>München</vt:lpstr>
      <vt:lpstr>Das Wappen Münchens</vt:lpstr>
      <vt:lpstr>Das Symbol Münchens – die Frauenkirche</vt:lpstr>
      <vt:lpstr>Ins Herz der Stadt – die Mariensäule</vt:lpstr>
      <vt:lpstr>Der Residenz</vt:lpstr>
      <vt:lpstr>Alte Pinakothek</vt:lpstr>
      <vt:lpstr>Neue Pinakothek</vt:lpstr>
      <vt:lpstr>Der Englische Garten</vt:lpstr>
      <vt:lpstr>Olympia - Stadion</vt:lpstr>
      <vt:lpstr>Deutsches Museum</vt:lpstr>
      <vt:lpstr>Köln</vt:lpstr>
      <vt:lpstr>Das Wappen Kölns</vt:lpstr>
      <vt:lpstr>Das Symbol der Stadt – der Kölner Dom</vt:lpstr>
      <vt:lpstr>Das Rathaus mit Glockenspiel</vt:lpstr>
      <vt:lpstr>Kölner Karneval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Home</cp:lastModifiedBy>
  <cp:revision>38</cp:revision>
  <cp:lastPrinted>1601-01-01T00:00:00Z</cp:lastPrinted>
  <dcterms:created xsi:type="dcterms:W3CDTF">1601-01-01T00:00:00Z</dcterms:created>
  <dcterms:modified xsi:type="dcterms:W3CDTF">2018-05-16T18:12:25Z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