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57" r:id="rId3"/>
    <p:sldId id="261" r:id="rId4"/>
    <p:sldId id="262" r:id="rId5"/>
    <p:sldId id="266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67A36D-8343-4C8C-82F9-70D07CD91D62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D16DA34-80ED-425D-B852-3680C47C932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>
                <a:solidFill>
                  <a:schemeClr val="tx1"/>
                </a:solidFill>
                <a:effectLst/>
              </a:rPr>
              <a:t>Государственное бюджетное дошкольное учреждение</a:t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>Детский сад № 27</a:t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>Петродворцового района Санкт-Петербурга.</a:t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>Презентация на тему </a:t>
            </a:r>
            <a:r>
              <a:rPr lang="en-US" sz="2800" b="0" dirty="0">
                <a:solidFill>
                  <a:schemeClr val="tx1"/>
                </a:solidFill>
                <a:effectLst/>
              </a:rPr>
              <a:t>:</a:t>
            </a:r>
            <a:r>
              <a:rPr lang="ru-RU" sz="2800" b="0" dirty="0">
                <a:solidFill>
                  <a:schemeClr val="tx1"/>
                </a:solidFill>
                <a:effectLst/>
              </a:rPr>
              <a:t> </a:t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>хлеб всему голова</a:t>
            </a:r>
            <a:r>
              <a:rPr lang="ru-RU" sz="2800" b="0" dirty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>                                                                                          Воспитатель</a:t>
            </a:r>
            <a:r>
              <a:rPr lang="en-US" sz="2800" b="0" dirty="0">
                <a:solidFill>
                  <a:schemeClr val="tx1"/>
                </a:solidFill>
                <a:effectLst/>
              </a:rPr>
              <a:t>:</a:t>
            </a:r>
            <a:r>
              <a:rPr lang="ru-RU" sz="2800" b="0" dirty="0">
                <a:solidFill>
                  <a:schemeClr val="tx1"/>
                </a:solidFill>
                <a:effectLst/>
              </a:rPr>
              <a:t> Визирова </a:t>
            </a:r>
            <a:r>
              <a:rPr lang="ru-RU" sz="2800" b="0" dirty="0" smtClean="0">
                <a:solidFill>
                  <a:schemeClr val="tx1"/>
                </a:solidFill>
                <a:effectLst/>
              </a:rPr>
              <a:t>О.В</a:t>
            </a:r>
            <a:r>
              <a:rPr lang="ru-RU" sz="2800" b="0" dirty="0">
                <a:solidFill>
                  <a:schemeClr val="tx1"/>
                </a:solidFill>
                <a:effectLst/>
              </a:rPr>
              <a:t>.</a:t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>Санкт-Петербург</a:t>
            </a:r>
            <a:br>
              <a:rPr lang="ru-RU" sz="2800" b="0" dirty="0">
                <a:solidFill>
                  <a:schemeClr val="tx1"/>
                </a:solidFill>
                <a:effectLst/>
              </a:rPr>
            </a:br>
            <a:r>
              <a:rPr lang="ru-RU" sz="2800" b="0" dirty="0">
                <a:solidFill>
                  <a:schemeClr val="tx1"/>
                </a:solidFill>
                <a:effectLst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307555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/>
              <a:t>ни в одной стране мира хлеб не имел такого значения, как на Руси: издавна путешественники, приезжавшие в нашу страну, замечали, насколько много хлеба едят русские. Этому есть разные причины, в том числе древняя земледельческая традиция, большая потребность в калорийной пище, пригодной к длительному хранению, обусловленная холодным климатом, а также необходимость, (чтобы прокормиться в суровых условиях), много работать, а значит, тратить больше энергии.</a:t>
            </a:r>
          </a:p>
          <a:p>
            <a:r>
              <a:rPr lang="ru-RU" dirty="0"/>
              <a:t>Итак, на юге и в центральной части Руси выращивали пшеницу, севернее – рожь и ячмень. </a:t>
            </a:r>
          </a:p>
        </p:txBody>
      </p:sp>
    </p:spTree>
    <p:extLst>
      <p:ext uri="{BB962C8B-B14F-4D97-AF65-F5344CB8AC3E}">
        <p14:creationId xmlns:p14="http://schemas.microsoft.com/office/powerpoint/2010/main" val="3329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dn01.ru/files/users/images/89/20/8920ad8300944ff0661335bff525a5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11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g4.goodfon.ru/original/2048x1263/6/ec/nikolai-pimonenko-zhatva-na-ukraine-kholst-maslo-kartina-p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60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1356544/3099df8f-4810-4e66-b77a-3ffdf8e4f435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ethod-estate.com/wp-content/uploads/2012/02/image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65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13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73</TotalTime>
  <Words>101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Метро</vt:lpstr>
      <vt:lpstr>Государственное бюджетное дошкольное учреждение Детский сад № 27 Петродворцового района Санкт-Петербурга.   Презентация на тему :  хлеб всему голова                                                                                             Воспитатель: Визирова О.В. Санкт-Петербург 2019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</dc:title>
  <dc:creator>Леня</dc:creator>
  <cp:lastModifiedBy>Леня</cp:lastModifiedBy>
  <cp:revision>10</cp:revision>
  <dcterms:created xsi:type="dcterms:W3CDTF">2019-04-28T15:07:36Z</dcterms:created>
  <dcterms:modified xsi:type="dcterms:W3CDTF">2019-04-28T16:27:36Z</dcterms:modified>
</cp:coreProperties>
</file>