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0"/>
  </p:notesMasterIdLst>
  <p:sldIdLst>
    <p:sldId id="256" r:id="rId2"/>
    <p:sldId id="299" r:id="rId3"/>
    <p:sldId id="304" r:id="rId4"/>
    <p:sldId id="303" r:id="rId5"/>
    <p:sldId id="302" r:id="rId6"/>
    <p:sldId id="306" r:id="rId7"/>
    <p:sldId id="307" r:id="rId8"/>
    <p:sldId id="290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53" autoAdjust="0"/>
    <p:restoredTop sz="94607" autoAdjust="0"/>
  </p:normalViewPr>
  <p:slideViewPr>
    <p:cSldViewPr>
      <p:cViewPr varScale="1">
        <p:scale>
          <a:sx n="67" d="100"/>
          <a:sy n="67" d="100"/>
        </p:scale>
        <p:origin x="-1470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C4334A1-7916-4FF8-B7D6-46930C808ADC}" type="datetimeFigureOut">
              <a:rPr lang="ru-RU" smtClean="0"/>
              <a:pPr/>
              <a:t>28.04.2019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7B57E82-02A6-4E8F-9648-DCC94AD53CA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28.04.2019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28.04.2019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28.04.2019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28.04.2019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&#1045;&#1083;&#1077;&#1085;&#1072;\Desktop\&#1083;&#1077;&#1089;&#1085;&#1072;&#1103;%20&#1092;&#1077;&#1103;.mp3" TargetMode="Externa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www.playcast.ru/uploads/2017/03/01/2183802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304801"/>
            <a:ext cx="9525000" cy="7162801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142844" y="428604"/>
            <a:ext cx="9286940" cy="66787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atin typeface="Arial" pitchFamily="34" charset="0"/>
                <a:cs typeface="Arial" pitchFamily="34" charset="0"/>
              </a:rPr>
              <a:t>Работу выполнили: 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дети средней группы – </a:t>
            </a:r>
          </a:p>
          <a:p>
            <a:pPr algn="ctr"/>
            <a:r>
              <a:rPr lang="ru-RU" sz="2400" dirty="0" err="1" smtClean="0">
                <a:latin typeface="Arial" pitchFamily="34" charset="0"/>
                <a:cs typeface="Arial" pitchFamily="34" charset="0"/>
              </a:rPr>
              <a:t>Гартунг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 Полина, Ткаченко Ярослава, Грушевская Стефания, Калитина Дарья, Сафонов Михаил, Коротова Дарья</a:t>
            </a:r>
          </a:p>
          <a:p>
            <a:pPr algn="ctr"/>
            <a:endParaRPr lang="ru-RU" sz="2400" b="1" dirty="0" smtClean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sz="2400" b="1" dirty="0" smtClean="0">
                <a:latin typeface="Arial" pitchFamily="34" charset="0"/>
                <a:cs typeface="Arial" pitchFamily="34" charset="0"/>
              </a:rPr>
              <a:t>Руководитель: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 педагог-психолог Эклер Елена</a:t>
            </a:r>
          </a:p>
          <a:p>
            <a:pPr algn="ctr"/>
            <a:r>
              <a:rPr lang="ru-RU" sz="2400" dirty="0" smtClean="0">
                <a:latin typeface="Arial" pitchFamily="34" charset="0"/>
                <a:cs typeface="Arial" pitchFamily="34" charset="0"/>
              </a:rPr>
              <a:t>Владимировна</a:t>
            </a:r>
          </a:p>
          <a:p>
            <a:pPr algn="ctr">
              <a:defRPr/>
            </a:pPr>
            <a:endParaRPr lang="ru-RU" sz="2400" b="1" dirty="0" smtClean="0">
              <a:latin typeface="Arial" pitchFamily="34" charset="0"/>
              <a:cs typeface="Arial" pitchFamily="34" charset="0"/>
            </a:endParaRPr>
          </a:p>
          <a:p>
            <a:pPr algn="ctr">
              <a:defRPr/>
            </a:pP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Книжки-малышки: «Кто живет в лесу?», </a:t>
            </a:r>
          </a:p>
          <a:p>
            <a:pPr algn="ctr">
              <a:defRPr/>
            </a:pP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«Красная книга»</a:t>
            </a:r>
          </a:p>
          <a:p>
            <a:pPr algn="ctr">
              <a:defRPr/>
            </a:pPr>
            <a:endParaRPr lang="ru-RU" sz="2400" b="1" dirty="0" smtClean="0">
              <a:latin typeface="Arial" pitchFamily="34" charset="0"/>
              <a:cs typeface="Arial" pitchFamily="34" charset="0"/>
            </a:endParaRPr>
          </a:p>
          <a:p>
            <a:pPr algn="ctr">
              <a:defRPr/>
            </a:pPr>
            <a:r>
              <a:rPr lang="ru-RU" sz="2000" dirty="0" smtClean="0">
                <a:latin typeface="Arial" pitchFamily="34" charset="0"/>
                <a:cs typeface="Arial" pitchFamily="34" charset="0"/>
              </a:rPr>
              <a:t>Муниципальное казенное дошкольное образовательное учреждение детский сад </a:t>
            </a:r>
            <a:r>
              <a:rPr lang="ru-RU" sz="2000" dirty="0" err="1" smtClean="0">
                <a:latin typeface="Arial" pitchFamily="34" charset="0"/>
                <a:cs typeface="Arial" pitchFamily="34" charset="0"/>
              </a:rPr>
              <a:t>общеразвивающего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 вида № 72 </a:t>
            </a:r>
          </a:p>
          <a:p>
            <a:pPr algn="ctr">
              <a:defRPr/>
            </a:pPr>
            <a:r>
              <a:rPr lang="ru-RU" sz="2000" dirty="0" smtClean="0">
                <a:latin typeface="Arial" pitchFamily="34" charset="0"/>
                <a:cs typeface="Arial" pitchFamily="34" charset="0"/>
              </a:rPr>
              <a:t>городского поселения Петров Вал </a:t>
            </a:r>
            <a:r>
              <a:rPr lang="ru-RU" sz="2000" dirty="0" err="1" smtClean="0">
                <a:latin typeface="Arial" pitchFamily="34" charset="0"/>
                <a:cs typeface="Arial" pitchFamily="34" charset="0"/>
              </a:rPr>
              <a:t>Камышинского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 муниципального района</a:t>
            </a:r>
          </a:p>
          <a:p>
            <a:pPr algn="ctr">
              <a:defRPr/>
            </a:pPr>
            <a:r>
              <a:rPr lang="ru-RU" sz="2000" dirty="0" smtClean="0">
                <a:latin typeface="Arial" pitchFamily="34" charset="0"/>
                <a:cs typeface="Arial" pitchFamily="34" charset="0"/>
              </a:rPr>
              <a:t>Волгоградской области</a:t>
            </a:r>
          </a:p>
          <a:p>
            <a:pPr algn="ctr">
              <a:defRPr/>
            </a:pPr>
            <a:endParaRPr lang="ru-RU" sz="2400" dirty="0" smtClean="0">
              <a:latin typeface="Arial" pitchFamily="34" charset="0"/>
              <a:cs typeface="Arial" pitchFamily="34" charset="0"/>
            </a:endParaRPr>
          </a:p>
          <a:p>
            <a:pPr algn="ctr">
              <a:defRPr/>
            </a:pPr>
            <a:r>
              <a:rPr lang="ru-RU" sz="2000" dirty="0" smtClean="0">
                <a:latin typeface="Arial" pitchFamily="34" charset="0"/>
                <a:cs typeface="Arial" pitchFamily="34" charset="0"/>
              </a:rPr>
              <a:t>2018 год</a:t>
            </a:r>
          </a:p>
          <a:p>
            <a:pPr algn="ctr"/>
            <a:endParaRPr lang="ru-RU" sz="3200" b="1" i="1" dirty="0" smtClean="0">
              <a:solidFill>
                <a:srgbClr val="FF0000"/>
              </a:solidFill>
              <a:latin typeface="Monotype Corsiva" pitchFamily="66" charset="0"/>
              <a:cs typeface="Times New Roman" pitchFamily="18" charset="0"/>
            </a:endParaRPr>
          </a:p>
          <a:p>
            <a:pPr algn="ctr"/>
            <a:endParaRPr lang="ru-RU" sz="3200" b="1" i="1" dirty="0" smtClean="0">
              <a:solidFill>
                <a:srgbClr val="FF0000"/>
              </a:solidFill>
              <a:latin typeface="Monotype Corsiva" pitchFamily="66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://www.playcast.ru/uploads/2017/03/01/2183802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525000" cy="7162801"/>
          </a:xfrm>
          <a:prstGeom prst="rect">
            <a:avLst/>
          </a:prstGeom>
          <a:noFill/>
        </p:spPr>
      </p:pic>
      <p:pic>
        <p:nvPicPr>
          <p:cNvPr id="6" name="Рисунок 5" descr="C:\Users\Елена\Desktop\книжки\SAM_6668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28662" y="928646"/>
            <a:ext cx="7786742" cy="59293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5362" name="Picture 2" descr="http://www.playcast.ru/uploads/2017/03/01/2183802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525000" cy="7162801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4714876" y="214290"/>
            <a:ext cx="442912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/>
            <a:endParaRPr lang="ru-RU" sz="3200" b="1" dirty="0" smtClean="0">
              <a:solidFill>
                <a:srgbClr val="0000FF"/>
              </a:solidFill>
              <a:latin typeface="Times New Roman" pitchFamily="18" charset="0"/>
            </a:endParaRPr>
          </a:p>
          <a:p>
            <a:pPr algn="ctr" eaLnBrk="0" hangingPunct="0"/>
            <a:endParaRPr lang="ru-RU" sz="3200" b="1" dirty="0">
              <a:solidFill>
                <a:srgbClr val="0000FF"/>
              </a:solidFill>
              <a:latin typeface="Times New Roman" pitchFamily="18" charset="0"/>
            </a:endParaRPr>
          </a:p>
        </p:txBody>
      </p:sp>
      <p:pic>
        <p:nvPicPr>
          <p:cNvPr id="7" name="Рисунок 6" descr="C:\Users\Елена\Desktop\книжки\SAM_6664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357654" y="428604"/>
            <a:ext cx="4786346" cy="35004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C:\Users\Елена\Desktop\книжки\SAM_6659.JPG"/>
          <p:cNvPicPr/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42910" y="3143248"/>
            <a:ext cx="4643438" cy="37147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5362" name="Picture 2" descr="http://www.playcast.ru/uploads/2017/03/01/2183802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525000" cy="7162801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4714876" y="214290"/>
            <a:ext cx="442912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/>
            <a:endParaRPr lang="ru-RU" sz="3200" b="1" dirty="0" smtClean="0">
              <a:solidFill>
                <a:srgbClr val="0000FF"/>
              </a:solidFill>
              <a:latin typeface="Times New Roman" pitchFamily="18" charset="0"/>
            </a:endParaRPr>
          </a:p>
          <a:p>
            <a:pPr algn="ctr" eaLnBrk="0" hangingPunct="0"/>
            <a:endParaRPr lang="ru-RU" sz="3200" b="1" dirty="0">
              <a:solidFill>
                <a:srgbClr val="0000FF"/>
              </a:solidFill>
              <a:latin typeface="Times New Roman" pitchFamily="18" charset="0"/>
            </a:endParaRPr>
          </a:p>
        </p:txBody>
      </p:sp>
      <p:pic>
        <p:nvPicPr>
          <p:cNvPr id="7" name="Рисунок 6" descr="C:\Users\Елена\Desktop\книжки\SAM_6665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571868" y="2928934"/>
            <a:ext cx="5572132" cy="37147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C:\Users\Елена\Desktop\фото экопроект\Новая папка\SAM_6661.JPG"/>
          <p:cNvPicPr/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714348" y="357166"/>
            <a:ext cx="5286412" cy="40005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5362" name="Picture 2" descr="http://www.playcast.ru/uploads/2017/03/01/2183802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525000" cy="7162801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4714876" y="214290"/>
            <a:ext cx="442912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/>
            <a:endParaRPr lang="ru-RU" sz="3200" b="1" dirty="0" smtClean="0">
              <a:solidFill>
                <a:srgbClr val="0000FF"/>
              </a:solidFill>
              <a:latin typeface="Times New Roman" pitchFamily="18" charset="0"/>
            </a:endParaRPr>
          </a:p>
          <a:p>
            <a:pPr algn="ctr" eaLnBrk="0" hangingPunct="0"/>
            <a:endParaRPr lang="ru-RU" sz="3200" b="1" dirty="0">
              <a:solidFill>
                <a:srgbClr val="0000FF"/>
              </a:solidFill>
              <a:latin typeface="Times New Roman" pitchFamily="18" charset="0"/>
            </a:endParaRPr>
          </a:p>
        </p:txBody>
      </p:sp>
      <p:pic>
        <p:nvPicPr>
          <p:cNvPr id="8" name="Рисунок 7" descr="C:\Users\Елена\Desktop\книжки\SAM_6600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6248" y="1785926"/>
            <a:ext cx="5072098" cy="507207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C:\Users\Елена\Desktop\фото экопроект\красная книга, рисунки на выставку\SAM_6647.JPG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1472" y="642918"/>
            <a:ext cx="3857652" cy="492922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5362" name="Picture 2" descr="http://www.playcast.ru/uploads/2017/03/01/2183802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525000" cy="7162801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4714876" y="214290"/>
            <a:ext cx="442912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/>
            <a:endParaRPr lang="ru-RU" sz="3200" b="1" dirty="0" smtClean="0">
              <a:solidFill>
                <a:srgbClr val="0000FF"/>
              </a:solidFill>
              <a:latin typeface="Times New Roman" pitchFamily="18" charset="0"/>
            </a:endParaRPr>
          </a:p>
          <a:p>
            <a:pPr algn="ctr" eaLnBrk="0" hangingPunct="0"/>
            <a:endParaRPr lang="ru-RU" sz="3200" b="1" dirty="0">
              <a:solidFill>
                <a:srgbClr val="0000FF"/>
              </a:solidFill>
              <a:latin typeface="Times New Roman" pitchFamily="18" charset="0"/>
            </a:endParaRPr>
          </a:p>
        </p:txBody>
      </p:sp>
      <p:pic>
        <p:nvPicPr>
          <p:cNvPr id="9" name="Рисунок 8" descr="C:\Users\Елена\Desktop\фото экопроект\Новая папка\SAM_6685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714480" y="285728"/>
            <a:ext cx="5929354" cy="23574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 descr="C:\Users\Елена\Desktop\фото экопроект\красная книга, рисунки на выставку\SAM_6597.JPG"/>
          <p:cNvPicPr/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357422" y="2786058"/>
            <a:ext cx="4482575" cy="407194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5362" name="Picture 2" descr="http://www.playcast.ru/uploads/2017/03/01/2183802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525000" cy="7162801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4714876" y="214290"/>
            <a:ext cx="442912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/>
            <a:endParaRPr lang="ru-RU" sz="3200" b="1" dirty="0" smtClean="0">
              <a:solidFill>
                <a:srgbClr val="0000FF"/>
              </a:solidFill>
              <a:latin typeface="Times New Roman" pitchFamily="18" charset="0"/>
            </a:endParaRPr>
          </a:p>
          <a:p>
            <a:pPr algn="ctr" eaLnBrk="0" hangingPunct="0"/>
            <a:endParaRPr lang="ru-RU" sz="3200" b="1" dirty="0">
              <a:solidFill>
                <a:srgbClr val="0000FF"/>
              </a:solidFill>
              <a:latin typeface="Times New Roman" pitchFamily="18" charset="0"/>
            </a:endParaRPr>
          </a:p>
        </p:txBody>
      </p:sp>
      <p:pic>
        <p:nvPicPr>
          <p:cNvPr id="6" name="Рисунок 5" descr="C:\Users\Елена\Desktop\книжки\SAM_6648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28794" y="1214422"/>
            <a:ext cx="5883292" cy="492922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://www.playcast.ru/uploads/2017/03/01/2183802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304801"/>
            <a:ext cx="9525000" cy="7162801"/>
          </a:xfrm>
          <a:prstGeom prst="rect">
            <a:avLst/>
          </a:prstGeom>
          <a:noFill/>
        </p:spPr>
      </p:pic>
      <p:sp>
        <p:nvSpPr>
          <p:cNvPr id="5" name="Заголовок 2"/>
          <p:cNvSpPr txBox="1">
            <a:spLocks/>
          </p:cNvSpPr>
          <p:nvPr/>
        </p:nvSpPr>
        <p:spPr>
          <a:xfrm>
            <a:off x="714348" y="785795"/>
            <a:ext cx="8001056" cy="235745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5400" b="1" i="1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Monotype Corsiva" pitchFamily="66" charset="0"/>
                <a:ea typeface="+mj-ea"/>
                <a:cs typeface="+mj-cs"/>
              </a:rPr>
              <a:t>СПАСИБО</a:t>
            </a:r>
            <a:r>
              <a:rPr kumimoji="0" lang="ru-RU" sz="5400" b="1" i="1" u="none" strike="noStrike" kern="120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Monotype Corsiva" pitchFamily="66" charset="0"/>
                <a:ea typeface="+mj-ea"/>
                <a:cs typeface="+mj-cs"/>
              </a:rPr>
              <a:t> </a:t>
            </a:r>
            <a:r>
              <a:rPr lang="ru-RU" sz="5400" b="1" i="1" dirty="0" smtClean="0">
                <a:solidFill>
                  <a:srgbClr val="FF0000"/>
                </a:solidFill>
                <a:latin typeface="Monotype Corsiva" pitchFamily="66" charset="0"/>
                <a:ea typeface="+mj-ea"/>
                <a:cs typeface="+mj-cs"/>
              </a:rPr>
              <a:t>ЗА</a:t>
            </a:r>
            <a:r>
              <a:rPr kumimoji="0" lang="ru-RU" sz="5400" b="1" i="1" u="none" strike="noStrike" kern="120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Monotype Corsiva" pitchFamily="66" charset="0"/>
                <a:ea typeface="+mj-ea"/>
                <a:cs typeface="+mj-cs"/>
              </a:rPr>
              <a:t> ВНИМАНИЕ</a:t>
            </a:r>
            <a:r>
              <a:rPr kumimoji="0" lang="ru-RU" sz="5400" b="1" i="1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Monotype Corsiva" pitchFamily="66" charset="0"/>
                <a:ea typeface="+mj-ea"/>
                <a:cs typeface="+mj-cs"/>
              </a:rPr>
              <a:t>!</a:t>
            </a:r>
            <a:endParaRPr kumimoji="0" lang="ru-RU" sz="5400" b="1" i="1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Monotype Corsiva" pitchFamily="66" charset="0"/>
              <a:ea typeface="+mj-ea"/>
              <a:cs typeface="+mj-cs"/>
            </a:endParaRPr>
          </a:p>
        </p:txBody>
      </p:sp>
      <p:pic>
        <p:nvPicPr>
          <p:cNvPr id="1026" name="Picture 2" descr="C:\Users\Елена\Desktop\24496230.pn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500430" y="2428868"/>
            <a:ext cx="2786082" cy="4024341"/>
          </a:xfrm>
          <a:prstGeom prst="rect">
            <a:avLst/>
          </a:prstGeom>
          <a:noFill/>
        </p:spPr>
      </p:pic>
      <p:pic>
        <p:nvPicPr>
          <p:cNvPr id="7" name="лесная фея.mp3">
            <a:hlinkClick r:id="" action="ppaction://media"/>
          </p:cNvPr>
          <p:cNvPicPr>
            <a:picLocks noGrp="1" noRot="1" noChangeAspect="1"/>
          </p:cNvPicPr>
          <p:nvPr>
            <p:ph idx="1"/>
            <a:audioFile r:link="rId1"/>
          </p:nvPr>
        </p:nvPicPr>
        <p:blipFill>
          <a:blip r:embed="rId5"/>
          <a:stretch>
            <a:fillRect/>
          </a:stretch>
        </p:blipFill>
        <p:spPr>
          <a:xfrm>
            <a:off x="500034" y="628652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 tmFilter="0, 0; .2, .5; .8, .5; 1, 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1000" autoRev="1" fill="hold"/>
                                        <p:tgtEl>
                                          <p:spTgt spid="102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193595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755</TotalTime>
  <Words>68</Words>
  <Application>Microsoft Office PowerPoint</Application>
  <PresentationFormat>Экран (4:3)</PresentationFormat>
  <Paragraphs>15</Paragraphs>
  <Slides>8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Елена</cp:lastModifiedBy>
  <cp:revision>91</cp:revision>
  <dcterms:created xsi:type="dcterms:W3CDTF">2017-09-28T11:52:25Z</dcterms:created>
  <dcterms:modified xsi:type="dcterms:W3CDTF">2019-04-28T09:45:14Z</dcterms:modified>
</cp:coreProperties>
</file>