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971600" y="1412776"/>
            <a:ext cx="7344816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anose="03010101010201010101" pitchFamily="66" charset="0"/>
              </a:rPr>
              <a:t>Моя </a:t>
            </a:r>
          </a:p>
          <a:p>
            <a:pPr algn="ctr"/>
            <a:r>
              <a:rPr lang="ru-RU" sz="115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Monotype Corsiva" panose="03010101010201010101" pitchFamily="66" charset="0"/>
              </a:rPr>
              <a:t>коллекция</a:t>
            </a:r>
            <a:endParaRPr lang="ru-RU" sz="115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463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00" r="9755" b="2865"/>
          <a:stretch/>
        </p:blipFill>
        <p:spPr>
          <a:xfrm>
            <a:off x="179512" y="260648"/>
            <a:ext cx="8754469" cy="56166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43583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11" r="14451"/>
          <a:stretch/>
        </p:blipFill>
        <p:spPr>
          <a:xfrm>
            <a:off x="4499992" y="3356992"/>
            <a:ext cx="4279394" cy="32643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" t="6102" r="10133"/>
          <a:stretch/>
        </p:blipFill>
        <p:spPr>
          <a:xfrm>
            <a:off x="395536" y="26298"/>
            <a:ext cx="5132070" cy="316835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45394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7256" y="188640"/>
            <a:ext cx="3636404" cy="64807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8640"/>
            <a:ext cx="3636404" cy="64807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31104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50" r="4524" b="16808"/>
          <a:stretch/>
        </p:blipFill>
        <p:spPr>
          <a:xfrm>
            <a:off x="4860032" y="1092696"/>
            <a:ext cx="4113849" cy="56166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32" r="11093" b="4421"/>
          <a:stretch/>
        </p:blipFill>
        <p:spPr>
          <a:xfrm>
            <a:off x="81236" y="156592"/>
            <a:ext cx="5368514" cy="37444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216811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Гуля</dc:creator>
  <cp:lastModifiedBy>Toshiba 17</cp:lastModifiedBy>
  <cp:revision>2</cp:revision>
  <dcterms:created xsi:type="dcterms:W3CDTF">2019-04-28T09:19:00Z</dcterms:created>
  <dcterms:modified xsi:type="dcterms:W3CDTF">2019-04-28T09:54:16Z</dcterms:modified>
</cp:coreProperties>
</file>