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7344218-5246-41D8-B29E-B23FA32D9157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496829B-C231-4CCC-89FA-AFD54B00683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988840"/>
            <a:ext cx="65955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Консультация для родителей: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«Подготовка детей к школе»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257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лана\Desktop\консультации\947453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61913"/>
            <a:ext cx="4762500" cy="673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525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лана\Desktop\консультации\57892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61913"/>
            <a:ext cx="4762500" cy="673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727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лана\Desktop\консультации\440168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61913"/>
            <a:ext cx="4762500" cy="673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807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лана\Desktop\консультации\667130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61913"/>
            <a:ext cx="4762500" cy="673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62161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</TotalTime>
  <Words>10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2</cp:revision>
  <dcterms:created xsi:type="dcterms:W3CDTF">2019-04-28T14:40:28Z</dcterms:created>
  <dcterms:modified xsi:type="dcterms:W3CDTF">2019-04-28T14:52:15Z</dcterms:modified>
</cp:coreProperties>
</file>