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«Политический процесс и культура политического участия».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7930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Политический процесс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Политический процесс</a:t>
            </a:r>
            <a:r>
              <a:rPr lang="ru-RU" sz="4400" dirty="0" smtClean="0"/>
              <a:t>– совокупность целенаправленных взаимодействий субъектов политики.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0358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Стадии политического процесса: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Формирование властных структур.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Осуществление власти.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8671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Этапы осуществления власти: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Предъявление требований к властным структурам.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Принятие решений.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Реализация решений.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Контроль над их осуществлением.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5. Оценка результатов.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8671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Политическое участие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Политическое участие </a:t>
            </a:r>
            <a:r>
              <a:rPr lang="ru-RU" sz="4400" dirty="0" smtClean="0"/>
              <a:t>– действие гражданина с целью влияния на государственные решения.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8671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6943" y="233991"/>
            <a:ext cx="8391521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u="sng" dirty="0" smtClean="0"/>
              <a:t>Политическое участие</a:t>
            </a:r>
            <a:endParaRPr lang="ru-RU" sz="4400" b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52703" y="3063443"/>
            <a:ext cx="3456384" cy="1163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Рядовые граждане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2504" y="2060848"/>
            <a:ext cx="403244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Политические элиты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5301208"/>
            <a:ext cx="2448272" cy="1237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Прямое</a:t>
            </a:r>
            <a:endParaRPr lang="ru-RU" sz="4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95064" y="5314424"/>
            <a:ext cx="244827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Представительное</a:t>
            </a:r>
            <a:endParaRPr lang="ru-RU" sz="4400" b="1" dirty="0"/>
          </a:p>
        </p:txBody>
      </p:sp>
      <p:sp>
        <p:nvSpPr>
          <p:cNvPr id="9" name="Стрелка вниз 8"/>
          <p:cNvSpPr/>
          <p:nvPr/>
        </p:nvSpPr>
        <p:spPr>
          <a:xfrm>
            <a:off x="6028867" y="2204864"/>
            <a:ext cx="504056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467172" y="4438880"/>
            <a:ext cx="504056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728366" y="4438880"/>
            <a:ext cx="504056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2026700" y="1340768"/>
            <a:ext cx="504056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71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Абсентеизм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Абсентеизм</a:t>
            </a:r>
            <a:r>
              <a:rPr lang="ru-RU" sz="4400" dirty="0" smtClean="0"/>
              <a:t> – избегание политики.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8671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908720"/>
            <a:ext cx="698477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u="sng" dirty="0" smtClean="0"/>
              <a:t>Политическая культура</a:t>
            </a:r>
            <a:endParaRPr lang="ru-RU" sz="4400" b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6070" y="2967122"/>
            <a:ext cx="2190426" cy="1325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Способы практических политических действий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2924943"/>
            <a:ext cx="2196244" cy="1368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Политические ценностные ориентации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953036"/>
            <a:ext cx="2196244" cy="1325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Знания и представления о политике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5733256"/>
            <a:ext cx="388843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/>
              <a:t>Политическое поведение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5733256"/>
            <a:ext cx="388843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Политическое сознание</a:t>
            </a:r>
            <a:endParaRPr lang="ru-RU" sz="2800" b="1" dirty="0"/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4229962" y="6021288"/>
            <a:ext cx="792088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5912808" y="3472007"/>
            <a:ext cx="792088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2627784" y="3472007"/>
            <a:ext cx="792088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3" name="Стрелка вниз 12"/>
          <p:cNvSpPr/>
          <p:nvPr/>
        </p:nvSpPr>
        <p:spPr>
          <a:xfrm>
            <a:off x="1043608" y="2060848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4" name="Стрелка вниз 13"/>
          <p:cNvSpPr/>
          <p:nvPr/>
        </p:nvSpPr>
        <p:spPr>
          <a:xfrm>
            <a:off x="7668344" y="2277036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5" name="Стрелка вниз 14"/>
          <p:cNvSpPr/>
          <p:nvPr/>
        </p:nvSpPr>
        <p:spPr>
          <a:xfrm>
            <a:off x="4454402" y="2060848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6" name="Стрелка вниз 15"/>
          <p:cNvSpPr/>
          <p:nvPr/>
        </p:nvSpPr>
        <p:spPr>
          <a:xfrm>
            <a:off x="4445986" y="4869160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7" name="Стрелка вниз 16"/>
          <p:cNvSpPr/>
          <p:nvPr/>
        </p:nvSpPr>
        <p:spPr>
          <a:xfrm>
            <a:off x="7628505" y="4939764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8" name="Стрелка вниз 17"/>
          <p:cNvSpPr/>
          <p:nvPr/>
        </p:nvSpPr>
        <p:spPr>
          <a:xfrm>
            <a:off x="1125409" y="4941168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48671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Параграф 28 – читать. Вопросы в конце параграфа (устно).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Подготовка к устному опросу по пройденному материалу(определения).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7806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140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Политический процесс</vt:lpstr>
      <vt:lpstr>Стадии политического процесса:</vt:lpstr>
      <vt:lpstr>Этапы осуществления власти:</vt:lpstr>
      <vt:lpstr>Политическое участие</vt:lpstr>
      <vt:lpstr>Презентация PowerPoint</vt:lpstr>
      <vt:lpstr>Абсентеизм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AntoxaToxa</dc:creator>
  <cp:lastModifiedBy>Windows User</cp:lastModifiedBy>
  <cp:revision>8</cp:revision>
  <dcterms:created xsi:type="dcterms:W3CDTF">2018-12-04T15:51:37Z</dcterms:created>
  <dcterms:modified xsi:type="dcterms:W3CDTF">2018-12-04T16:36:34Z</dcterms:modified>
</cp:coreProperties>
</file>