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1C55189-D215-411C-9679-8F67E062C223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D7C5-24A6-4C68-A8FD-CEA36E59B19D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43E2D-8BDA-4E23-9ADF-9148D20E22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04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943E2D-8BDA-4E23-9ADF-9148D20E22C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33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3A8E7D2-3895-4965-B646-4123A3B256E5}" type="datetimeFigureOut">
              <a:rPr lang="ru-RU" smtClean="0"/>
              <a:t>24.02.2019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679D6BB-B2E3-4DBC-A4A9-D7189F8239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848600" cy="2534121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Организация занятий с ребенком в домашних условиях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373216"/>
            <a:ext cx="4816624" cy="888504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tx1"/>
                </a:solidFill>
              </a:rPr>
              <a:t>у</a:t>
            </a:r>
            <a:r>
              <a:rPr lang="ru-RU" sz="2000" i="1" dirty="0" smtClean="0">
                <a:solidFill>
                  <a:schemeClr val="tx1"/>
                </a:solidFill>
              </a:rPr>
              <a:t>читель-дефектолог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b="1" i="1" dirty="0" err="1" smtClean="0">
                <a:solidFill>
                  <a:schemeClr val="tx1"/>
                </a:solidFill>
              </a:rPr>
              <a:t>Дорогова</a:t>
            </a:r>
            <a:r>
              <a:rPr lang="ru-RU" sz="2000" b="1" i="1" dirty="0" smtClean="0">
                <a:solidFill>
                  <a:schemeClr val="tx1"/>
                </a:solidFill>
              </a:rPr>
              <a:t> М.В</a:t>
            </a:r>
            <a:r>
              <a:rPr lang="ru-RU" sz="2000" b="1" i="1" dirty="0" smtClean="0"/>
              <a:t>.</a:t>
            </a:r>
            <a:endParaRPr lang="ru-RU" sz="2000" b="1" i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63888" y="6249516"/>
            <a:ext cx="3736504" cy="444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 err="1" smtClean="0">
                <a:solidFill>
                  <a:schemeClr val="tx1"/>
                </a:solidFill>
              </a:rPr>
              <a:t>Лесосибирск</a:t>
            </a:r>
            <a:r>
              <a:rPr lang="ru-RU" sz="2000" b="1" i="1" dirty="0" smtClean="0">
                <a:solidFill>
                  <a:schemeClr val="tx1"/>
                </a:solidFill>
              </a:rPr>
              <a:t> - 2019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3707143"/>
            <a:ext cx="1872208" cy="275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72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476672"/>
            <a:ext cx="8229600" cy="59134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Зачем заниматься дома?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764703"/>
            <a:ext cx="2172034" cy="224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509519"/>
            <a:ext cx="8029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Необходимо, потому что:</a:t>
            </a:r>
          </a:p>
          <a:p>
            <a:pPr marL="457200" indent="-457200"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приучение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учебной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деятельности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домашних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условиях;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необходимость в регулярных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занятиях;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не достаточно времени отводится на занятия в детском саду и с другими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специалистами;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стойкие нарушения в развитии приводят к тому, что дети пассивны и не проявляют желание активно действовать с предметами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игрушками.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480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859216" cy="759296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Ошибки: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17281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не правильно организована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среда;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не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регулярность;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неверно рассчитана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нагрузка;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07" y="3212976"/>
            <a:ext cx="3153987" cy="288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23928" y="2924944"/>
            <a:ext cx="489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завышенные или заниженные                                                         требования к выполнению заданий;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неумение стимулировать заинтересованность.</a:t>
            </a:r>
          </a:p>
        </p:txBody>
      </p:sp>
    </p:spTree>
    <p:extLst>
      <p:ext uri="{BB962C8B-B14F-4D97-AF65-F5344CB8AC3E}">
        <p14:creationId xmlns:p14="http://schemas.microsoft.com/office/powerpoint/2010/main" val="115521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400"/>
            <a:ext cx="8712968" cy="990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организовать занятие в домашних 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768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	Регулярность.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	Организация рабочего места.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	Подбор упражнений, возможность усложнения.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	Разработка плана.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	Выбор «стимул-поощрения».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6.	Отслеживание результатов.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56992"/>
            <a:ext cx="324036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89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3941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Помощь 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занятий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 детьми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домашних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условиях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5384891" cy="434908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Консультация по организации РППС и рабочего места;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Составление программы,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упражнения и материалы;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Способы отслеживания результатов.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05952"/>
            <a:ext cx="3160671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3425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132</TotalTime>
  <Words>141</Words>
  <Application>Microsoft Office PowerPoint</Application>
  <PresentationFormat>Экран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Ясность</vt:lpstr>
      <vt:lpstr>Организация занятий с ребенком в домашних условиях</vt:lpstr>
      <vt:lpstr>Зачем заниматься дома?</vt:lpstr>
      <vt:lpstr>Ошибки: </vt:lpstr>
      <vt:lpstr>Как организовать занятие в домашних условиях</vt:lpstr>
      <vt:lpstr>Помощь в организации  занятий с детьми в домашних  условиях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занятий с ребенком в домашних условиях</dc:title>
  <dc:creator>Марина</dc:creator>
  <cp:lastModifiedBy>Марина</cp:lastModifiedBy>
  <cp:revision>16</cp:revision>
  <dcterms:created xsi:type="dcterms:W3CDTF">2019-02-21T04:39:05Z</dcterms:created>
  <dcterms:modified xsi:type="dcterms:W3CDTF">2019-02-24T10:46:23Z</dcterms:modified>
</cp:coreProperties>
</file>