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86" r:id="rId2"/>
    <p:sldId id="287" r:id="rId3"/>
    <p:sldId id="290" r:id="rId4"/>
    <p:sldId id="261" r:id="rId5"/>
    <p:sldId id="267" r:id="rId6"/>
    <p:sldId id="262" r:id="rId7"/>
    <p:sldId id="256" r:id="rId8"/>
    <p:sldId id="270" r:id="rId9"/>
    <p:sldId id="285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A14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46A8BE-8624-4970-998D-B09BAC274837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8694C5-B1CE-4114-AEB7-B1ED69F528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46A8BE-8624-4970-998D-B09BAC274837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8694C5-B1CE-4114-AEB7-B1ED69F5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46A8BE-8624-4970-998D-B09BAC274837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8694C5-B1CE-4114-AEB7-B1ED69F5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46A8BE-8624-4970-998D-B09BAC274837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8694C5-B1CE-4114-AEB7-B1ED69F5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46A8BE-8624-4970-998D-B09BAC274837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8694C5-B1CE-4114-AEB7-B1ED69F528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46A8BE-8624-4970-998D-B09BAC274837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8694C5-B1CE-4114-AEB7-B1ED69F5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46A8BE-8624-4970-998D-B09BAC274837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8694C5-B1CE-4114-AEB7-B1ED69F5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46A8BE-8624-4970-998D-B09BAC274837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8694C5-B1CE-4114-AEB7-B1ED69F5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46A8BE-8624-4970-998D-B09BAC274837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8694C5-B1CE-4114-AEB7-B1ED69F528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46A8BE-8624-4970-998D-B09BAC274837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8694C5-B1CE-4114-AEB7-B1ED69F528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46A8BE-8624-4970-998D-B09BAC274837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8694C5-B1CE-4114-AEB7-B1ED69F528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146A8BE-8624-4970-998D-B09BAC274837}" type="datetimeFigureOut">
              <a:rPr lang="ru-RU" smtClean="0"/>
              <a:pPr/>
              <a:t>28.04.2019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E8694C5-B1CE-4114-AEB7-B1ED69F528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214446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Учебно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исследовательский проект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C:\Users\1\Desktop\Фото проект\DSCN10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72066" y="2643182"/>
            <a:ext cx="3571900" cy="23822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642919"/>
            <a:ext cx="8143900" cy="1846659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Автомобиль-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твой друг!?...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6143644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МБОУ Благовещенская СОШ №1 им.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П.П.Корягина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 г.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5072074"/>
            <a:ext cx="4339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Выполнили: Сушков Ярослав</a:t>
            </a:r>
          </a:p>
          <a:p>
            <a:r>
              <a:rPr lang="ru-RU" sz="1600" dirty="0" smtClean="0"/>
              <a:t>                           </a:t>
            </a:r>
            <a:r>
              <a:rPr lang="ru-RU" sz="1600" dirty="0" err="1" smtClean="0"/>
              <a:t>Клиппенштейн</a:t>
            </a:r>
            <a:r>
              <a:rPr lang="ru-RU" sz="1600" dirty="0" smtClean="0"/>
              <a:t> Герман</a:t>
            </a:r>
          </a:p>
          <a:p>
            <a:r>
              <a:rPr lang="ru-RU" sz="1600" dirty="0" smtClean="0"/>
              <a:t>                            Чубов Александр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274638"/>
            <a:ext cx="928690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3600" dirty="0" smtClean="0"/>
              <a:t>Поглощение деревьями вредных примесей (в кг/г)</a:t>
            </a:r>
            <a:endParaRPr lang="ru-RU" sz="36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 flipH="1" flipV="1">
            <a:off x="-357222" y="1214421"/>
            <a:ext cx="142876" cy="385778"/>
          </a:xfrm>
          <a:prstGeom prst="triangle">
            <a:avLst>
              <a:gd name="adj" fmla="val 473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572000" y="3143248"/>
            <a:ext cx="928694" cy="2286016"/>
          </a:xfrm>
          <a:prstGeom prst="triangle">
            <a:avLst>
              <a:gd name="adj" fmla="val 4738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42844" y="2500306"/>
            <a:ext cx="1071570" cy="2928958"/>
          </a:xfrm>
          <a:prstGeom prst="triangle">
            <a:avLst>
              <a:gd name="adj" fmla="val 47388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7643834" y="1571612"/>
            <a:ext cx="1071570" cy="3843358"/>
          </a:xfrm>
          <a:prstGeom prst="triangle">
            <a:avLst>
              <a:gd name="adj" fmla="val 47388"/>
            </a:avLst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1500166" y="3286124"/>
            <a:ext cx="857256" cy="2143140"/>
          </a:xfrm>
          <a:prstGeom prst="triangle">
            <a:avLst>
              <a:gd name="adj" fmla="val 47388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571736" y="2214554"/>
            <a:ext cx="1714512" cy="3214710"/>
          </a:xfrm>
          <a:prstGeom prst="triangle">
            <a:avLst>
              <a:gd name="adj" fmla="val 47388"/>
            </a:avLst>
          </a:prstGeom>
          <a:solidFill>
            <a:srgbClr val="51A1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6000760" y="3143248"/>
            <a:ext cx="1071570" cy="2286016"/>
          </a:xfrm>
          <a:prstGeom prst="triangle">
            <a:avLst>
              <a:gd name="adj" fmla="val 47388"/>
            </a:avLst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14281" y="5643578"/>
            <a:ext cx="928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берёза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500166" y="564357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липа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786050" y="5643578"/>
            <a:ext cx="1324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дуб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286248" y="5643578"/>
            <a:ext cx="1755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рябина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072198" y="5643578"/>
            <a:ext cx="1022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ель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715272" y="5572140"/>
            <a:ext cx="928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вяз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428596" y="1928802"/>
            <a:ext cx="561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32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643042" y="278605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26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143240" y="1857364"/>
            <a:ext cx="561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24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786314" y="264318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21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7929586" y="114298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286512" y="2643182"/>
            <a:ext cx="2204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17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0"/>
            <a:ext cx="7406640" cy="64291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+mn-lt"/>
              </a:rPr>
              <a:t>Цель</a:t>
            </a:r>
            <a:r>
              <a:rPr lang="ru-RU" sz="2800" b="1" dirty="0" smtClean="0">
                <a:latin typeface="+mn-lt"/>
              </a:rPr>
              <a:t> проекта</a:t>
            </a:r>
            <a:endParaRPr lang="ru-RU" sz="28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571480"/>
            <a:ext cx="7211406" cy="107157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Оценить, степень влияния автомобильной дороги на жизнь и здоровье учащихся школы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1928802"/>
            <a:ext cx="792958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познакомиться со спектром вредных воздействий автомобильного транспорта по источникам литературы;</a:t>
            </a:r>
          </a:p>
          <a:p>
            <a:pPr lvl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изучить планировку пришкольной территории и рассчитать ее удаленность от автомобильной дороги;</a:t>
            </a:r>
          </a:p>
          <a:p>
            <a:pPr lvl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изучить состояние зеленой защитной полосы пришкольной территории;</a:t>
            </a:r>
          </a:p>
          <a:p>
            <a:pPr lvl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провести опрос учащихся об их отношении к автомагистрали;</a:t>
            </a:r>
          </a:p>
          <a:p>
            <a:pPr lvl="0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сделать выводы, дать рекомендации.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1500174"/>
            <a:ext cx="4643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</a:t>
            </a:r>
            <a:endParaRPr lang="ru-RU" sz="2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Заболевания органов дыхания учащихся нашей школы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1447800"/>
            <a:ext cx="5290382" cy="48006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Бронхиальная астма- 8 учащихся</a:t>
            </a:r>
          </a:p>
          <a:p>
            <a:r>
              <a:rPr lang="ru-RU" dirty="0" smtClean="0"/>
              <a:t>Аллергия- 2 учащихся</a:t>
            </a:r>
          </a:p>
          <a:p>
            <a:r>
              <a:rPr lang="ru-RU" dirty="0" smtClean="0"/>
              <a:t>Хронический </a:t>
            </a:r>
            <a:r>
              <a:rPr lang="ru-RU" dirty="0" err="1" smtClean="0"/>
              <a:t>тонзилит</a:t>
            </a:r>
            <a:r>
              <a:rPr lang="ru-RU" dirty="0" smtClean="0"/>
              <a:t>- 30 учащихся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План-схема пришкольной территории</a:t>
            </a:r>
            <a:endParaRPr lang="ru-RU" sz="3200" dirty="0"/>
          </a:p>
        </p:txBody>
      </p:sp>
      <p:pic>
        <p:nvPicPr>
          <p:cNvPr id="6146" name="Picture 2" descr="C:\Users\1\Desktop\Фото проект\DSCN10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83408" y="1447800"/>
            <a:ext cx="6002734" cy="4800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6200000">
            <a:off x="-13407" y="3172895"/>
            <a:ext cx="3571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ер.  Чапаевский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43240" y="6357958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у</a:t>
            </a:r>
            <a:r>
              <a:rPr lang="ru-RU" dirty="0" smtClean="0"/>
              <a:t>л.  Ленина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6808904" y="3172894"/>
            <a:ext cx="3429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пер. Школьный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823654"/>
            <a:ext cx="32861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</a:t>
            </a:r>
            <a:r>
              <a:rPr lang="ru-RU" dirty="0" smtClean="0"/>
              <a:t>л. Комсомольская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92867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Проезжая часть пер.Чапаевский</a:t>
            </a:r>
            <a:endParaRPr lang="ru-RU" sz="3600" dirty="0"/>
          </a:p>
        </p:txBody>
      </p:sp>
      <p:pic>
        <p:nvPicPr>
          <p:cNvPr id="12290" name="Picture 2" descr="C:\Users\1\Desktop\Фото проект\DSCN1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2439" t="-3331"/>
          <a:stretch>
            <a:fillRect/>
          </a:stretch>
        </p:blipFill>
        <p:spPr bwMode="auto">
          <a:xfrm>
            <a:off x="5286380" y="4000504"/>
            <a:ext cx="3691732" cy="272485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928934"/>
            <a:ext cx="3503609" cy="2627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285852" y="785794"/>
            <a:ext cx="3576319" cy="268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63197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Забор проб снега у проезжей части пер.Чапаевский</a:t>
            </a:r>
            <a:endParaRPr lang="ru-RU" sz="3200" dirty="0"/>
          </a:p>
        </p:txBody>
      </p:sp>
      <p:pic>
        <p:nvPicPr>
          <p:cNvPr id="7170" name="Picture 2" descr="C:\Users\1\Desktop\Фото проект\IMG-20170220-WA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178703"/>
            <a:ext cx="3929090" cy="2946818"/>
          </a:xfrm>
          <a:prstGeom prst="rect">
            <a:avLst/>
          </a:prstGeom>
          <a:noFill/>
        </p:spPr>
      </p:pic>
      <p:pic>
        <p:nvPicPr>
          <p:cNvPr id="5" name="Picture 2" descr="C:\Users\1\Desktop\Фото проект\IMG-20170220-WA0018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928926" y="3500438"/>
            <a:ext cx="3949701" cy="2962276"/>
          </a:xfrm>
          <a:prstGeom prst="rect">
            <a:avLst/>
          </a:prstGeom>
          <a:noFill/>
        </p:spPr>
      </p:pic>
      <p:pic>
        <p:nvPicPr>
          <p:cNvPr id="6" name="Picture 2" descr="C:\Users\1\Desktop\Фото проект\IMG-20170220-WA00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571480"/>
            <a:ext cx="2915264" cy="3887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42852"/>
            <a:ext cx="740664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Образцы талой воды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Фото проект\DSCN08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642918"/>
            <a:ext cx="2778619" cy="2083964"/>
          </a:xfrm>
          <a:prstGeom prst="rect">
            <a:avLst/>
          </a:prstGeom>
          <a:noFill/>
        </p:spPr>
      </p:pic>
      <p:pic>
        <p:nvPicPr>
          <p:cNvPr id="5" name="Picture 2" descr="C:\Users\1\Desktop\Фото проект\DSCN08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1714488"/>
            <a:ext cx="2809894" cy="2107421"/>
          </a:xfrm>
          <a:prstGeom prst="rect">
            <a:avLst/>
          </a:prstGeom>
          <a:noFill/>
        </p:spPr>
      </p:pic>
      <p:pic>
        <p:nvPicPr>
          <p:cNvPr id="6" name="Picture 2" descr="C:\Users\1\Desktop\Фото проект\DSCN08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2714620"/>
            <a:ext cx="2809895" cy="2107421"/>
          </a:xfrm>
          <a:prstGeom prst="rect">
            <a:avLst/>
          </a:prstGeom>
          <a:noFill/>
        </p:spPr>
      </p:pic>
      <p:pic>
        <p:nvPicPr>
          <p:cNvPr id="7" name="Picture 2" descr="C:\Users\1\Desktop\Фото проект\DSCN08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4214818"/>
            <a:ext cx="2793486" cy="2095114"/>
          </a:xfrm>
          <a:prstGeom prst="rect">
            <a:avLst/>
          </a:prstGeom>
          <a:noFill/>
        </p:spPr>
      </p:pic>
      <p:pic>
        <p:nvPicPr>
          <p:cNvPr id="8" name="Picture 6" descr="C:\Users\1\Desktop\Фото проект\DSCN105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85852" y="5214950"/>
            <a:ext cx="5357851" cy="15133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107157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Зеленые насаждения на территории школы</a:t>
            </a:r>
            <a:endParaRPr lang="ru-RU" sz="3600" dirty="0"/>
          </a:p>
        </p:txBody>
      </p:sp>
      <p:pic>
        <p:nvPicPr>
          <p:cNvPr id="15362" name="Picture 2" descr="C:\Users\1\Desktop\Фото проект\DSCN11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2976" y="1357298"/>
            <a:ext cx="3773171" cy="2829878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857356" y="3786190"/>
            <a:ext cx="3844609" cy="2883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214942" y="1714488"/>
            <a:ext cx="3773171" cy="282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Зелёная защитная полоса пришкольной территории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49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9783"/>
                <a:gridCol w="2499783"/>
                <a:gridCol w="24997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Измерения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Полученные результаты, м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Санитарно-гигиенические</a:t>
                      </a:r>
                      <a:r>
                        <a:rPr lang="ru-RU" baseline="0" dirty="0" smtClean="0"/>
                        <a:t> требования (не менее), м</a:t>
                      </a:r>
                      <a:endParaRPr lang="ru-RU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Ширина защитной полосы (из деревьев</a:t>
                      </a:r>
                      <a:r>
                        <a:rPr lang="ru-RU" baseline="0" dirty="0" smtClean="0"/>
                        <a:t> и кустарников</a:t>
                      </a:r>
                      <a:r>
                        <a:rPr lang="ru-RU" dirty="0" smtClean="0"/>
                        <a:t>)</a:t>
                      </a:r>
                    </a:p>
                    <a:p>
                      <a:r>
                        <a:rPr lang="ru-RU" dirty="0" smtClean="0"/>
                        <a:t>-на границе территории</a:t>
                      </a:r>
                    </a:p>
                    <a:p>
                      <a:r>
                        <a:rPr lang="ru-RU" dirty="0" smtClean="0"/>
                        <a:t>-у входа в школу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3</a:t>
                      </a:r>
                    </a:p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1,5</a:t>
                      </a:r>
                    </a:p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Расстояние</a:t>
                      </a:r>
                      <a:r>
                        <a:rPr lang="ru-RU" baseline="0" dirty="0" smtClean="0"/>
                        <a:t> от стен школы до деревьев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 marL="83326" marR="8332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Расстояние между деревьями</a:t>
                      </a:r>
                    </a:p>
                    <a:p>
                      <a:r>
                        <a:rPr lang="ru-RU" dirty="0" smtClean="0"/>
                        <a:t>-мелколиственными</a:t>
                      </a:r>
                    </a:p>
                    <a:p>
                      <a:r>
                        <a:rPr lang="ru-RU" dirty="0" smtClean="0"/>
                        <a:t>-широколиственными</a:t>
                      </a:r>
                    </a:p>
                    <a:p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1,5</a:t>
                      </a:r>
                    </a:p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83326" marR="83326"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5-6</a:t>
                      </a:r>
                    </a:p>
                    <a:p>
                      <a:pPr algn="ctr"/>
                      <a:r>
                        <a:rPr lang="ru-RU" dirty="0" smtClean="0"/>
                        <a:t>8-10</a:t>
                      </a:r>
                      <a:endParaRPr lang="ru-RU" dirty="0"/>
                    </a:p>
                  </a:txBody>
                  <a:tcPr marL="83326" marR="833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1031</TotalTime>
  <Words>198</Words>
  <Application>Microsoft Office PowerPoint</Application>
  <PresentationFormat>Экран (4:3)</PresentationFormat>
  <Paragraphs>75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Учебно- исследовательский проект</vt:lpstr>
      <vt:lpstr>Цель проекта</vt:lpstr>
      <vt:lpstr>Заболевания органов дыхания учащихся нашей школы </vt:lpstr>
      <vt:lpstr>План-схема пришкольной территории</vt:lpstr>
      <vt:lpstr>Проезжая часть пер.Чапаевский</vt:lpstr>
      <vt:lpstr>Забор проб снега у проезжей части пер.Чапаевский</vt:lpstr>
      <vt:lpstr>Образцы талой воды</vt:lpstr>
      <vt:lpstr>Зеленые насаждения на территории школы</vt:lpstr>
      <vt:lpstr>Зелёная защитная полоса пришкольной территории</vt:lpstr>
      <vt:lpstr> Поглощение деревьями вредных примесей (в кг/г)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68</cp:revision>
  <dcterms:created xsi:type="dcterms:W3CDTF">2017-04-24T10:54:08Z</dcterms:created>
  <dcterms:modified xsi:type="dcterms:W3CDTF">2019-04-28T07:53:54Z</dcterms:modified>
</cp:coreProperties>
</file>