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62" r:id="rId4"/>
    <p:sldId id="260" r:id="rId5"/>
    <p:sldId id="263" r:id="rId6"/>
    <p:sldId id="271" r:id="rId7"/>
    <p:sldId id="261" r:id="rId8"/>
    <p:sldId id="264" r:id="rId9"/>
    <p:sldId id="265" r:id="rId10"/>
    <p:sldId id="266" r:id="rId11"/>
    <p:sldId id="27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81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E7BF-52C1-4419-ABDC-38A1BA3D152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FFDE-B0F2-40A9-9BBB-86610823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08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E7BF-52C1-4419-ABDC-38A1BA3D152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FFDE-B0F2-40A9-9BBB-86610823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20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E7BF-52C1-4419-ABDC-38A1BA3D152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FFDE-B0F2-40A9-9BBB-86610823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004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E7BF-52C1-4419-ABDC-38A1BA3D152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FFDE-B0F2-40A9-9BBB-86610823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23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E7BF-52C1-4419-ABDC-38A1BA3D152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FFDE-B0F2-40A9-9BBB-86610823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62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E7BF-52C1-4419-ABDC-38A1BA3D152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FFDE-B0F2-40A9-9BBB-86610823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89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E7BF-52C1-4419-ABDC-38A1BA3D152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FFDE-B0F2-40A9-9BBB-86610823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82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E7BF-52C1-4419-ABDC-38A1BA3D152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FFDE-B0F2-40A9-9BBB-86610823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20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E7BF-52C1-4419-ABDC-38A1BA3D152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FFDE-B0F2-40A9-9BBB-86610823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976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E7BF-52C1-4419-ABDC-38A1BA3D152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FFDE-B0F2-40A9-9BBB-86610823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777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E7BF-52C1-4419-ABDC-38A1BA3D152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FFDE-B0F2-40A9-9BBB-86610823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75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1E7BF-52C1-4419-ABDC-38A1BA3D152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1FFDE-B0F2-40A9-9BBB-86610823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859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1.wdp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6984" y="316357"/>
            <a:ext cx="9293352" cy="6231618"/>
          </a:xfrm>
        </p:spPr>
        <p:txBody>
          <a:bodyPr>
            <a:normAutofit/>
          </a:bodyPr>
          <a:lstStyle/>
          <a:p>
            <a:pPr lvl="0" algn="ctr">
              <a:lnSpc>
                <a:spcPct val="115000"/>
              </a:lnSpc>
              <a:spcBef>
                <a:spcPts val="0"/>
              </a:spcBef>
              <a:tabLst>
                <a:tab pos="457200" algn="l"/>
              </a:tabLst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Презентация игр «Дикие животные»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Государственное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бюджетное дошкольное образовательное учреждение детский сад №2 комбинированного вида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Петродворцового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района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Санкт-Петербурга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Воспитатель: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Галееева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Надежда Петровна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799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6464" y="256033"/>
            <a:ext cx="9765792" cy="914399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Д/игра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«Узнай животное по голосу»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миш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949543" y="1284514"/>
            <a:ext cx="609600" cy="609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612" y="1589314"/>
            <a:ext cx="5472902" cy="496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15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904" y="147847"/>
            <a:ext cx="11225349" cy="559458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b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83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1031" y="3066715"/>
            <a:ext cx="4364736" cy="1666821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Летом ходит без дороги</a:t>
            </a:r>
            <a:b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Возле сосен и берез,</a:t>
            </a:r>
            <a:b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 зимой он спит в берлоге,</a:t>
            </a:r>
            <a:b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 мороза прячет нос.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886" y="2515384"/>
            <a:ext cx="5754914" cy="40104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485608" y="357659"/>
            <a:ext cx="116186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Д/игра «Послушай загадку и определи животное по силуэту».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031" y="1244381"/>
            <a:ext cx="4377307" cy="17131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0172" y="4842746"/>
            <a:ext cx="4377307" cy="190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3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9483" y="195073"/>
            <a:ext cx="5818632" cy="9022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Д/игра «Кто где живет»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1280" y="1420738"/>
            <a:ext cx="6993826" cy="51477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3999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7425" y="43426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Д/игра «Кто что ест»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591" y="1289413"/>
            <a:ext cx="3458021" cy="25765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7901" y="1241757"/>
            <a:ext cx="3459099" cy="25865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663" y="1241756"/>
            <a:ext cx="2845186" cy="25865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2200" y="4362830"/>
            <a:ext cx="2972988" cy="23183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466" y="4474194"/>
            <a:ext cx="2953557" cy="20729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0100" y="4341583"/>
            <a:ext cx="2842925" cy="2339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5593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2448" y="256033"/>
            <a:ext cx="7376160" cy="91439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Д/игра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«Угадай, где чей хвост»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848" y="1408176"/>
            <a:ext cx="7071360" cy="5303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488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2448" y="256033"/>
            <a:ext cx="7376160" cy="914399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Д/игра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лишний?»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4305" y="1327273"/>
            <a:ext cx="7370255" cy="53261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6004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Зрительная гимнастика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8239" y="1503808"/>
            <a:ext cx="9960864" cy="2295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1679" y="3567392"/>
            <a:ext cx="7627787" cy="3169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7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232" y="256033"/>
            <a:ext cx="9497568" cy="914399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Д/игра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«Узнай животное по голосу»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мышк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221686" y="1284515"/>
            <a:ext cx="609600" cy="609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743" y="1469570"/>
            <a:ext cx="6332764" cy="506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58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7152" y="292609"/>
            <a:ext cx="9692640" cy="914399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Д/игра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«Узнай животное по голосу»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холо - Вой волк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781032" y="1404257"/>
            <a:ext cx="609600" cy="609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199" y="2412490"/>
            <a:ext cx="4077299" cy="453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53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72</Words>
  <Application>Microsoft Office PowerPoint</Application>
  <PresentationFormat>Широкоэкранный</PresentationFormat>
  <Paragraphs>12</Paragraphs>
  <Slides>11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игр «Дикие животные»    Государственное бюджетное дошкольное образовательное учреждение детский сад №2 комбинированного вида Петродворцового района Санкт-Петербурга      Воспитатель: Галееева Надежда Петровна </vt:lpstr>
      <vt:lpstr>Летом ходит без дороги Возле сосен и берез, А зимой он спит в берлоге, От мороза прячет нос.</vt:lpstr>
      <vt:lpstr>Д/игра «Кто где живет»</vt:lpstr>
      <vt:lpstr>Д/игра «Кто что ест»</vt:lpstr>
      <vt:lpstr>Д/игра «Угадай, где чей хвост»</vt:lpstr>
      <vt:lpstr>Д/игра «Кто лишний?»</vt:lpstr>
      <vt:lpstr>Зрительная гимнастика</vt:lpstr>
      <vt:lpstr>Д/игра «Узнай животное по голосу»</vt:lpstr>
      <vt:lpstr>Д/игра «Узнай животное по голосу»</vt:lpstr>
      <vt:lpstr>Д/игра «Узнай животное по голосу»</vt:lpstr>
      <vt:lpstr>Спасибо за внимание.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32</cp:revision>
  <dcterms:created xsi:type="dcterms:W3CDTF">2019-03-09T13:19:38Z</dcterms:created>
  <dcterms:modified xsi:type="dcterms:W3CDTF">2019-04-28T19:04:45Z</dcterms:modified>
</cp:coreProperties>
</file>