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5" r:id="rId6"/>
    <p:sldId id="271" r:id="rId7"/>
    <p:sldId id="266" r:id="rId8"/>
    <p:sldId id="272" r:id="rId9"/>
    <p:sldId id="273" r:id="rId10"/>
    <p:sldId id="274" r:id="rId11"/>
    <p:sldId id="260" r:id="rId12"/>
    <p:sldId id="261" r:id="rId13"/>
    <p:sldId id="262" r:id="rId14"/>
    <p:sldId id="263" r:id="rId15"/>
    <p:sldId id="264" r:id="rId16"/>
    <p:sldId id="267" r:id="rId17"/>
    <p:sldId id="268" r:id="rId18"/>
    <p:sldId id="269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52C772-685E-417E-B511-09B8D53741C3}" type="doc">
      <dgm:prSet loTypeId="urn:microsoft.com/office/officeart/2005/8/layout/radial1" loCatId="relationship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57B3270C-A405-4F51-A9C1-655C7BA2E95B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Мелкая моторика взаимодействует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1AFEAFE-5880-4022-8E7E-90EB9A194C80}" type="parTrans" cxnId="{A151CD08-67F7-45E0-A957-275F9C42D924}">
      <dgm:prSet/>
      <dgm:spPr/>
      <dgm:t>
        <a:bodyPr/>
        <a:lstStyle/>
        <a:p>
          <a:endParaRPr lang="ru-RU"/>
        </a:p>
      </dgm:t>
    </dgm:pt>
    <dgm:pt modelId="{32B85DBC-7152-4E21-9AF0-7D01FCD602D1}" type="sibTrans" cxnId="{A151CD08-67F7-45E0-A957-275F9C42D924}">
      <dgm:prSet/>
      <dgm:spPr/>
      <dgm:t>
        <a:bodyPr/>
        <a:lstStyle/>
        <a:p>
          <a:endParaRPr lang="ru-RU"/>
        </a:p>
      </dgm:t>
    </dgm:pt>
    <dgm:pt modelId="{2AAD984D-083B-4E10-94E8-8DD9973923B5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 речью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F339F9A-750C-483E-9C80-2159D15CA9A9}" type="parTrans" cxnId="{6066CB28-39C5-43C4-B9D4-98A03CBB495E}">
      <dgm:prSet/>
      <dgm:spPr/>
      <dgm:t>
        <a:bodyPr/>
        <a:lstStyle/>
        <a:p>
          <a:endParaRPr lang="ru-RU"/>
        </a:p>
      </dgm:t>
    </dgm:pt>
    <dgm:pt modelId="{467B0EC7-877B-49B1-980F-A3343D6DEE0F}" type="sibTrans" cxnId="{6066CB28-39C5-43C4-B9D4-98A03CBB495E}">
      <dgm:prSet/>
      <dgm:spPr/>
      <dgm:t>
        <a:bodyPr/>
        <a:lstStyle/>
        <a:p>
          <a:endParaRPr lang="ru-RU"/>
        </a:p>
      </dgm:t>
    </dgm:pt>
    <dgm:pt modelId="{4BA6D387-BB0B-4265-8638-4FD1AC27B3E7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 вниманием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274C2CF-489F-4CD5-9990-462F35C891B2}" type="parTrans" cxnId="{16CCAC2A-9BED-4271-8849-0E8728BFCD5B}">
      <dgm:prSet/>
      <dgm:spPr/>
      <dgm:t>
        <a:bodyPr/>
        <a:lstStyle/>
        <a:p>
          <a:endParaRPr lang="ru-RU"/>
        </a:p>
      </dgm:t>
    </dgm:pt>
    <dgm:pt modelId="{94A761C7-1760-4E2E-A659-528851826A9F}" type="sibTrans" cxnId="{16CCAC2A-9BED-4271-8849-0E8728BFCD5B}">
      <dgm:prSet/>
      <dgm:spPr/>
      <dgm:t>
        <a:bodyPr/>
        <a:lstStyle/>
        <a:p>
          <a:endParaRPr lang="ru-RU"/>
        </a:p>
      </dgm:t>
    </dgm:pt>
    <dgm:pt modelId="{CD291110-9177-4B03-BE75-1A7DF46A26CB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 мышлением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962736D-09BB-4B24-BD07-57EAD4A3CAC6}" type="parTrans" cxnId="{32F637AC-7CF3-452B-8668-2595369B81D3}">
      <dgm:prSet/>
      <dgm:spPr/>
      <dgm:t>
        <a:bodyPr/>
        <a:lstStyle/>
        <a:p>
          <a:endParaRPr lang="ru-RU"/>
        </a:p>
      </dgm:t>
    </dgm:pt>
    <dgm:pt modelId="{423E5FC4-DF15-45B6-99F5-C1F72150C47D}" type="sibTrans" cxnId="{32F637AC-7CF3-452B-8668-2595369B81D3}">
      <dgm:prSet/>
      <dgm:spPr/>
      <dgm:t>
        <a:bodyPr/>
        <a:lstStyle/>
        <a:p>
          <a:endParaRPr lang="ru-RU"/>
        </a:p>
      </dgm:t>
    </dgm:pt>
    <dgm:pt modelId="{4F61D159-7066-46D6-AB82-7123F0A905FB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 наблюдатель-</a:t>
          </a:r>
          <a:r>
            <a:rPr lang="ru-RU" sz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ностью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C1AC65A-DFBA-4F74-98B6-2CF0D1EE64A3}" type="parTrans" cxnId="{F5BA866C-B01D-4531-BC09-1CF3B856319B}">
      <dgm:prSet/>
      <dgm:spPr/>
      <dgm:t>
        <a:bodyPr/>
        <a:lstStyle/>
        <a:p>
          <a:endParaRPr lang="ru-RU"/>
        </a:p>
      </dgm:t>
    </dgm:pt>
    <dgm:pt modelId="{D236268B-118C-4626-9D8E-0FC8B97FB55C}" type="sibTrans" cxnId="{F5BA866C-B01D-4531-BC09-1CF3B856319B}">
      <dgm:prSet/>
      <dgm:spPr/>
      <dgm:t>
        <a:bodyPr/>
        <a:lstStyle/>
        <a:p>
          <a:endParaRPr lang="ru-RU"/>
        </a:p>
      </dgm:t>
    </dgm:pt>
    <dgm:pt modelId="{021BAC9B-48D7-4D80-850D-2D1A28685E47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 координацией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DEFB8A5-E914-4411-B0F2-EE759A211CEB}" type="parTrans" cxnId="{0D4CE49D-BEDC-4C53-AFA3-4E716099F7C7}">
      <dgm:prSet/>
      <dgm:spPr/>
      <dgm:t>
        <a:bodyPr/>
        <a:lstStyle/>
        <a:p>
          <a:endParaRPr lang="ru-RU"/>
        </a:p>
      </dgm:t>
    </dgm:pt>
    <dgm:pt modelId="{0B9687C2-93C5-4A06-BBEE-325D1B07CDA7}" type="sibTrans" cxnId="{0D4CE49D-BEDC-4C53-AFA3-4E716099F7C7}">
      <dgm:prSet/>
      <dgm:spPr/>
      <dgm:t>
        <a:bodyPr/>
        <a:lstStyle/>
        <a:p>
          <a:endParaRPr lang="ru-RU"/>
        </a:p>
      </dgm:t>
    </dgm:pt>
    <dgm:pt modelId="{D481976E-8664-4DB5-B7A3-F518A4943B2B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 зрительной и двигательной памятью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0CDEA07-2218-4480-98FF-C0FC47904199}" type="parTrans" cxnId="{ECC83BE3-7F24-4B66-8A96-40F45F30FFE1}">
      <dgm:prSet/>
      <dgm:spPr/>
      <dgm:t>
        <a:bodyPr/>
        <a:lstStyle/>
        <a:p>
          <a:endParaRPr lang="ru-RU"/>
        </a:p>
      </dgm:t>
    </dgm:pt>
    <dgm:pt modelId="{002D3860-C1F9-4BA5-889D-137C51022226}" type="sibTrans" cxnId="{ECC83BE3-7F24-4B66-8A96-40F45F30FFE1}">
      <dgm:prSet/>
      <dgm:spPr/>
      <dgm:t>
        <a:bodyPr/>
        <a:lstStyle/>
        <a:p>
          <a:endParaRPr lang="ru-RU"/>
        </a:p>
      </dgm:t>
    </dgm:pt>
    <dgm:pt modelId="{AEDBB606-72FC-4841-92A1-D0D58B6F3DF5}">
      <dgm:prSet phldrT="[Текст]" custT="1"/>
      <dgm:spPr/>
      <dgm:t>
        <a:bodyPr/>
        <a:lstStyle/>
        <a:p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 воображением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C16AA15-C20D-4934-9211-4B219CB6655E}" type="parTrans" cxnId="{CAC69242-9FAD-43DD-A9DE-54ACBB4E9911}">
      <dgm:prSet/>
      <dgm:spPr/>
      <dgm:t>
        <a:bodyPr/>
        <a:lstStyle/>
        <a:p>
          <a:endParaRPr lang="ru-RU"/>
        </a:p>
      </dgm:t>
    </dgm:pt>
    <dgm:pt modelId="{3CD98ED0-664E-40CC-A46E-7ACB03434600}" type="sibTrans" cxnId="{CAC69242-9FAD-43DD-A9DE-54ACBB4E9911}">
      <dgm:prSet/>
      <dgm:spPr/>
      <dgm:t>
        <a:bodyPr/>
        <a:lstStyle/>
        <a:p>
          <a:endParaRPr lang="ru-RU"/>
        </a:p>
      </dgm:t>
    </dgm:pt>
    <dgm:pt modelId="{ECC143A5-191D-4C14-851B-754BC02D981F}" type="pres">
      <dgm:prSet presAssocID="{8252C772-685E-417E-B511-09B8D53741C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70DE5E5-6DC1-4366-87B6-E64CCB1CFD12}" type="pres">
      <dgm:prSet presAssocID="{57B3270C-A405-4F51-A9C1-655C7BA2E95B}" presName="centerShape" presStyleLbl="node0" presStyleIdx="0" presStyleCnt="1" custScaleX="117153" custLinFactNeighborX="904" custLinFactNeighborY="13"/>
      <dgm:spPr/>
      <dgm:t>
        <a:bodyPr/>
        <a:lstStyle/>
        <a:p>
          <a:endParaRPr lang="ru-RU"/>
        </a:p>
      </dgm:t>
    </dgm:pt>
    <dgm:pt modelId="{973899DC-DBF8-4B65-8B49-1A1CCBB726B5}" type="pres">
      <dgm:prSet presAssocID="{BF339F9A-750C-483E-9C80-2159D15CA9A9}" presName="Name9" presStyleLbl="parChTrans1D2" presStyleIdx="0" presStyleCnt="7"/>
      <dgm:spPr/>
      <dgm:t>
        <a:bodyPr/>
        <a:lstStyle/>
        <a:p>
          <a:endParaRPr lang="ru-RU"/>
        </a:p>
      </dgm:t>
    </dgm:pt>
    <dgm:pt modelId="{5456B106-09C1-4FF4-A014-2F81400E2534}" type="pres">
      <dgm:prSet presAssocID="{BF339F9A-750C-483E-9C80-2159D15CA9A9}" presName="connTx" presStyleLbl="parChTrans1D2" presStyleIdx="0" presStyleCnt="7"/>
      <dgm:spPr/>
      <dgm:t>
        <a:bodyPr/>
        <a:lstStyle/>
        <a:p>
          <a:endParaRPr lang="ru-RU"/>
        </a:p>
      </dgm:t>
    </dgm:pt>
    <dgm:pt modelId="{4DBAE843-8F55-4E0B-BFBA-1D2D28288563}" type="pres">
      <dgm:prSet presAssocID="{2AAD984D-083B-4E10-94E8-8DD9973923B5}" presName="node" presStyleLbl="node1" presStyleIdx="0" presStyleCnt="7" custScaleX="115585" custRadScaleRad="99647" custRadScaleInc="114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780C27-FBE9-4D9C-971D-F9C2B5124B09}" type="pres">
      <dgm:prSet presAssocID="{0274C2CF-489F-4CD5-9990-462F35C891B2}" presName="Name9" presStyleLbl="parChTrans1D2" presStyleIdx="1" presStyleCnt="7"/>
      <dgm:spPr/>
      <dgm:t>
        <a:bodyPr/>
        <a:lstStyle/>
        <a:p>
          <a:endParaRPr lang="ru-RU"/>
        </a:p>
      </dgm:t>
    </dgm:pt>
    <dgm:pt modelId="{D42145C6-78D1-4D11-8419-8B24EDB3DE5D}" type="pres">
      <dgm:prSet presAssocID="{0274C2CF-489F-4CD5-9990-462F35C891B2}" presName="connTx" presStyleLbl="parChTrans1D2" presStyleIdx="1" presStyleCnt="7"/>
      <dgm:spPr/>
      <dgm:t>
        <a:bodyPr/>
        <a:lstStyle/>
        <a:p>
          <a:endParaRPr lang="ru-RU"/>
        </a:p>
      </dgm:t>
    </dgm:pt>
    <dgm:pt modelId="{CF98D4AD-FE11-44DA-86C4-56E3174FD3B4}" type="pres">
      <dgm:prSet presAssocID="{4BA6D387-BB0B-4265-8638-4FD1AC27B3E7}" presName="node" presStyleLbl="node1" presStyleIdx="1" presStyleCnt="7" custScaleX="1105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6F63A0-9B7B-4C9E-A2A5-018A484464FA}" type="pres">
      <dgm:prSet presAssocID="{8962736D-09BB-4B24-BD07-57EAD4A3CAC6}" presName="Name9" presStyleLbl="parChTrans1D2" presStyleIdx="2" presStyleCnt="7"/>
      <dgm:spPr/>
      <dgm:t>
        <a:bodyPr/>
        <a:lstStyle/>
        <a:p>
          <a:endParaRPr lang="ru-RU"/>
        </a:p>
      </dgm:t>
    </dgm:pt>
    <dgm:pt modelId="{9B7D792C-106D-4A10-BC11-008992FB794A}" type="pres">
      <dgm:prSet presAssocID="{8962736D-09BB-4B24-BD07-57EAD4A3CAC6}" presName="connTx" presStyleLbl="parChTrans1D2" presStyleIdx="2" presStyleCnt="7"/>
      <dgm:spPr/>
      <dgm:t>
        <a:bodyPr/>
        <a:lstStyle/>
        <a:p>
          <a:endParaRPr lang="ru-RU"/>
        </a:p>
      </dgm:t>
    </dgm:pt>
    <dgm:pt modelId="{8ECC8A97-7683-41CD-BE79-7D4E9AF35976}" type="pres">
      <dgm:prSet presAssocID="{CD291110-9177-4B03-BE75-1A7DF46A26CB}" presName="node" presStyleLbl="node1" presStyleIdx="2" presStyleCnt="7" custScaleX="1167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93EC06-01D0-4D49-981C-1C962E9F526C}" type="pres">
      <dgm:prSet presAssocID="{5C1AC65A-DFBA-4F74-98B6-2CF0D1EE64A3}" presName="Name9" presStyleLbl="parChTrans1D2" presStyleIdx="3" presStyleCnt="7"/>
      <dgm:spPr/>
      <dgm:t>
        <a:bodyPr/>
        <a:lstStyle/>
        <a:p>
          <a:endParaRPr lang="ru-RU"/>
        </a:p>
      </dgm:t>
    </dgm:pt>
    <dgm:pt modelId="{967DB08E-E84F-4091-AD33-D8879347D711}" type="pres">
      <dgm:prSet presAssocID="{5C1AC65A-DFBA-4F74-98B6-2CF0D1EE64A3}" presName="connTx" presStyleLbl="parChTrans1D2" presStyleIdx="3" presStyleCnt="7"/>
      <dgm:spPr/>
      <dgm:t>
        <a:bodyPr/>
        <a:lstStyle/>
        <a:p>
          <a:endParaRPr lang="ru-RU"/>
        </a:p>
      </dgm:t>
    </dgm:pt>
    <dgm:pt modelId="{1EFF1944-5DCB-4E23-8CC7-0ECF42510E9B}" type="pres">
      <dgm:prSet presAssocID="{4F61D159-7066-46D6-AB82-7123F0A905FB}" presName="node" presStyleLbl="node1" presStyleIdx="3" presStyleCnt="7" custScaleX="117216" custScaleY="97823" custRadScaleRad="97439" custRadScaleInc="16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10AE86-D75D-48C5-B5AF-0C85755022C4}" type="pres">
      <dgm:prSet presAssocID="{DDEFB8A5-E914-4411-B0F2-EE759A211CEB}" presName="Name9" presStyleLbl="parChTrans1D2" presStyleIdx="4" presStyleCnt="7"/>
      <dgm:spPr/>
      <dgm:t>
        <a:bodyPr/>
        <a:lstStyle/>
        <a:p>
          <a:endParaRPr lang="ru-RU"/>
        </a:p>
      </dgm:t>
    </dgm:pt>
    <dgm:pt modelId="{452DB26C-B0AE-43FB-8093-7FB2FEAE00C0}" type="pres">
      <dgm:prSet presAssocID="{DDEFB8A5-E914-4411-B0F2-EE759A211CEB}" presName="connTx" presStyleLbl="parChTrans1D2" presStyleIdx="4" presStyleCnt="7"/>
      <dgm:spPr/>
      <dgm:t>
        <a:bodyPr/>
        <a:lstStyle/>
        <a:p>
          <a:endParaRPr lang="ru-RU"/>
        </a:p>
      </dgm:t>
    </dgm:pt>
    <dgm:pt modelId="{F05C14AB-3709-4DF2-94FE-E9B48DC16AD4}" type="pres">
      <dgm:prSet presAssocID="{021BAC9B-48D7-4D80-850D-2D1A28685E47}" presName="node" presStyleLbl="node1" presStyleIdx="4" presStyleCnt="7" custScaleX="1132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5CEA79-F156-4CD2-8AED-91F1809FC2CA}" type="pres">
      <dgm:prSet presAssocID="{F0CDEA07-2218-4480-98FF-C0FC47904199}" presName="Name9" presStyleLbl="parChTrans1D2" presStyleIdx="5" presStyleCnt="7"/>
      <dgm:spPr/>
      <dgm:t>
        <a:bodyPr/>
        <a:lstStyle/>
        <a:p>
          <a:endParaRPr lang="ru-RU"/>
        </a:p>
      </dgm:t>
    </dgm:pt>
    <dgm:pt modelId="{5D0F9FC1-47B2-49E9-B343-2D124CF66F90}" type="pres">
      <dgm:prSet presAssocID="{F0CDEA07-2218-4480-98FF-C0FC47904199}" presName="connTx" presStyleLbl="parChTrans1D2" presStyleIdx="5" presStyleCnt="7"/>
      <dgm:spPr/>
      <dgm:t>
        <a:bodyPr/>
        <a:lstStyle/>
        <a:p>
          <a:endParaRPr lang="ru-RU"/>
        </a:p>
      </dgm:t>
    </dgm:pt>
    <dgm:pt modelId="{7DF63CB2-C5A3-45D4-AF51-04A094EC3A6C}" type="pres">
      <dgm:prSet presAssocID="{D481976E-8664-4DB5-B7A3-F518A4943B2B}" presName="node" presStyleLbl="node1" presStyleIdx="5" presStyleCnt="7" custScaleX="1195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DBD63F-980F-4971-A308-8D12D3921D45}" type="pres">
      <dgm:prSet presAssocID="{6C16AA15-C20D-4934-9211-4B219CB6655E}" presName="Name9" presStyleLbl="parChTrans1D2" presStyleIdx="6" presStyleCnt="7"/>
      <dgm:spPr/>
      <dgm:t>
        <a:bodyPr/>
        <a:lstStyle/>
        <a:p>
          <a:endParaRPr lang="ru-RU"/>
        </a:p>
      </dgm:t>
    </dgm:pt>
    <dgm:pt modelId="{BB2218BF-B73C-45AA-AED5-168EDDF917E0}" type="pres">
      <dgm:prSet presAssocID="{6C16AA15-C20D-4934-9211-4B219CB6655E}" presName="connTx" presStyleLbl="parChTrans1D2" presStyleIdx="6" presStyleCnt="7"/>
      <dgm:spPr/>
      <dgm:t>
        <a:bodyPr/>
        <a:lstStyle/>
        <a:p>
          <a:endParaRPr lang="ru-RU"/>
        </a:p>
      </dgm:t>
    </dgm:pt>
    <dgm:pt modelId="{E54A3E94-0765-4C5D-849E-2D2065E25973}" type="pres">
      <dgm:prSet presAssocID="{AEDBB606-72FC-4841-92A1-D0D58B6F3DF5}" presName="node" presStyleLbl="node1" presStyleIdx="6" presStyleCnt="7" custScaleX="1134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2F637AC-7CF3-452B-8668-2595369B81D3}" srcId="{57B3270C-A405-4F51-A9C1-655C7BA2E95B}" destId="{CD291110-9177-4B03-BE75-1A7DF46A26CB}" srcOrd="2" destOrd="0" parTransId="{8962736D-09BB-4B24-BD07-57EAD4A3CAC6}" sibTransId="{423E5FC4-DF15-45B6-99F5-C1F72150C47D}"/>
    <dgm:cxn modelId="{465AB74C-A5EA-4311-BCED-47043241579E}" type="presOf" srcId="{F0CDEA07-2218-4480-98FF-C0FC47904199}" destId="{5D0F9FC1-47B2-49E9-B343-2D124CF66F90}" srcOrd="1" destOrd="0" presId="urn:microsoft.com/office/officeart/2005/8/layout/radial1"/>
    <dgm:cxn modelId="{6B33E5BC-2304-442A-BAFA-893CE3441A0C}" type="presOf" srcId="{2AAD984D-083B-4E10-94E8-8DD9973923B5}" destId="{4DBAE843-8F55-4E0B-BFBA-1D2D28288563}" srcOrd="0" destOrd="0" presId="urn:microsoft.com/office/officeart/2005/8/layout/radial1"/>
    <dgm:cxn modelId="{16CCAC2A-9BED-4271-8849-0E8728BFCD5B}" srcId="{57B3270C-A405-4F51-A9C1-655C7BA2E95B}" destId="{4BA6D387-BB0B-4265-8638-4FD1AC27B3E7}" srcOrd="1" destOrd="0" parTransId="{0274C2CF-489F-4CD5-9990-462F35C891B2}" sibTransId="{94A761C7-1760-4E2E-A659-528851826A9F}"/>
    <dgm:cxn modelId="{F3F84EBC-59BE-45EB-A65A-FE8C8ACBCA1B}" type="presOf" srcId="{4BA6D387-BB0B-4265-8638-4FD1AC27B3E7}" destId="{CF98D4AD-FE11-44DA-86C4-56E3174FD3B4}" srcOrd="0" destOrd="0" presId="urn:microsoft.com/office/officeart/2005/8/layout/radial1"/>
    <dgm:cxn modelId="{E7D3AC8D-C183-4828-91F1-30580AB68325}" type="presOf" srcId="{AEDBB606-72FC-4841-92A1-D0D58B6F3DF5}" destId="{E54A3E94-0765-4C5D-849E-2D2065E25973}" srcOrd="0" destOrd="0" presId="urn:microsoft.com/office/officeart/2005/8/layout/radial1"/>
    <dgm:cxn modelId="{A151CD08-67F7-45E0-A957-275F9C42D924}" srcId="{8252C772-685E-417E-B511-09B8D53741C3}" destId="{57B3270C-A405-4F51-A9C1-655C7BA2E95B}" srcOrd="0" destOrd="0" parTransId="{E1AFEAFE-5880-4022-8E7E-90EB9A194C80}" sibTransId="{32B85DBC-7152-4E21-9AF0-7D01FCD602D1}"/>
    <dgm:cxn modelId="{68D232E7-28A3-4BFA-A4A0-8DBCE96D2135}" type="presOf" srcId="{6C16AA15-C20D-4934-9211-4B219CB6655E}" destId="{24DBD63F-980F-4971-A308-8D12D3921D45}" srcOrd="0" destOrd="0" presId="urn:microsoft.com/office/officeart/2005/8/layout/radial1"/>
    <dgm:cxn modelId="{E004166D-4EC8-4865-B20A-8B9169C9E68B}" type="presOf" srcId="{DDEFB8A5-E914-4411-B0F2-EE759A211CEB}" destId="{452DB26C-B0AE-43FB-8093-7FB2FEAE00C0}" srcOrd="1" destOrd="0" presId="urn:microsoft.com/office/officeart/2005/8/layout/radial1"/>
    <dgm:cxn modelId="{AED7154F-793A-4B1B-A5A9-ACEC9BEC4A06}" type="presOf" srcId="{D481976E-8664-4DB5-B7A3-F518A4943B2B}" destId="{7DF63CB2-C5A3-45D4-AF51-04A094EC3A6C}" srcOrd="0" destOrd="0" presId="urn:microsoft.com/office/officeart/2005/8/layout/radial1"/>
    <dgm:cxn modelId="{2703DB99-E79A-4F0D-B035-AF6BC8C5A7D8}" type="presOf" srcId="{5C1AC65A-DFBA-4F74-98B6-2CF0D1EE64A3}" destId="{967DB08E-E84F-4091-AD33-D8879347D711}" srcOrd="1" destOrd="0" presId="urn:microsoft.com/office/officeart/2005/8/layout/radial1"/>
    <dgm:cxn modelId="{9C0DA777-8C3B-4A0A-9545-D99B48395F6D}" type="presOf" srcId="{0274C2CF-489F-4CD5-9990-462F35C891B2}" destId="{D42145C6-78D1-4D11-8419-8B24EDB3DE5D}" srcOrd="1" destOrd="0" presId="urn:microsoft.com/office/officeart/2005/8/layout/radial1"/>
    <dgm:cxn modelId="{26817385-BFAC-4475-A1D0-3C1B70C2F7B7}" type="presOf" srcId="{57B3270C-A405-4F51-A9C1-655C7BA2E95B}" destId="{270DE5E5-6DC1-4366-87B6-E64CCB1CFD12}" srcOrd="0" destOrd="0" presId="urn:microsoft.com/office/officeart/2005/8/layout/radial1"/>
    <dgm:cxn modelId="{FD363BBD-ECD8-4875-B683-FD69873371CE}" type="presOf" srcId="{5C1AC65A-DFBA-4F74-98B6-2CF0D1EE64A3}" destId="{6D93EC06-01D0-4D49-981C-1C962E9F526C}" srcOrd="0" destOrd="0" presId="urn:microsoft.com/office/officeart/2005/8/layout/radial1"/>
    <dgm:cxn modelId="{241CF6E1-B78C-47E7-A355-2ACC7C1D7B3F}" type="presOf" srcId="{CD291110-9177-4B03-BE75-1A7DF46A26CB}" destId="{8ECC8A97-7683-41CD-BE79-7D4E9AF35976}" srcOrd="0" destOrd="0" presId="urn:microsoft.com/office/officeart/2005/8/layout/radial1"/>
    <dgm:cxn modelId="{445B74E1-3E22-4449-9292-41124FA27244}" type="presOf" srcId="{4F61D159-7066-46D6-AB82-7123F0A905FB}" destId="{1EFF1944-5DCB-4E23-8CC7-0ECF42510E9B}" srcOrd="0" destOrd="0" presId="urn:microsoft.com/office/officeart/2005/8/layout/radial1"/>
    <dgm:cxn modelId="{45A59C02-698C-4749-A332-9B2F5B97EDAA}" type="presOf" srcId="{DDEFB8A5-E914-4411-B0F2-EE759A211CEB}" destId="{D410AE86-D75D-48C5-B5AF-0C85755022C4}" srcOrd="0" destOrd="0" presId="urn:microsoft.com/office/officeart/2005/8/layout/radial1"/>
    <dgm:cxn modelId="{554459B0-D367-4BC0-8F0F-15514CD38817}" type="presOf" srcId="{6C16AA15-C20D-4934-9211-4B219CB6655E}" destId="{BB2218BF-B73C-45AA-AED5-168EDDF917E0}" srcOrd="1" destOrd="0" presId="urn:microsoft.com/office/officeart/2005/8/layout/radial1"/>
    <dgm:cxn modelId="{F5BA866C-B01D-4531-BC09-1CF3B856319B}" srcId="{57B3270C-A405-4F51-A9C1-655C7BA2E95B}" destId="{4F61D159-7066-46D6-AB82-7123F0A905FB}" srcOrd="3" destOrd="0" parTransId="{5C1AC65A-DFBA-4F74-98B6-2CF0D1EE64A3}" sibTransId="{D236268B-118C-4626-9D8E-0FC8B97FB55C}"/>
    <dgm:cxn modelId="{8BE1EEB6-9ABF-445F-83AD-69BA2D1B0E52}" type="presOf" srcId="{0274C2CF-489F-4CD5-9990-462F35C891B2}" destId="{EC780C27-FBE9-4D9C-971D-F9C2B5124B09}" srcOrd="0" destOrd="0" presId="urn:microsoft.com/office/officeart/2005/8/layout/radial1"/>
    <dgm:cxn modelId="{B253A0F7-45F6-4967-961F-7CB34C863979}" type="presOf" srcId="{BF339F9A-750C-483E-9C80-2159D15CA9A9}" destId="{5456B106-09C1-4FF4-A014-2F81400E2534}" srcOrd="1" destOrd="0" presId="urn:microsoft.com/office/officeart/2005/8/layout/radial1"/>
    <dgm:cxn modelId="{ECC83BE3-7F24-4B66-8A96-40F45F30FFE1}" srcId="{57B3270C-A405-4F51-A9C1-655C7BA2E95B}" destId="{D481976E-8664-4DB5-B7A3-F518A4943B2B}" srcOrd="5" destOrd="0" parTransId="{F0CDEA07-2218-4480-98FF-C0FC47904199}" sibTransId="{002D3860-C1F9-4BA5-889D-137C51022226}"/>
    <dgm:cxn modelId="{940F435E-2180-48CB-8129-6862B62E0B48}" type="presOf" srcId="{BF339F9A-750C-483E-9C80-2159D15CA9A9}" destId="{973899DC-DBF8-4B65-8B49-1A1CCBB726B5}" srcOrd="0" destOrd="0" presId="urn:microsoft.com/office/officeart/2005/8/layout/radial1"/>
    <dgm:cxn modelId="{CAC69242-9FAD-43DD-A9DE-54ACBB4E9911}" srcId="{57B3270C-A405-4F51-A9C1-655C7BA2E95B}" destId="{AEDBB606-72FC-4841-92A1-D0D58B6F3DF5}" srcOrd="6" destOrd="0" parTransId="{6C16AA15-C20D-4934-9211-4B219CB6655E}" sibTransId="{3CD98ED0-664E-40CC-A46E-7ACB03434600}"/>
    <dgm:cxn modelId="{58D69FAA-39B7-4A9E-A794-822682EE0D74}" type="presOf" srcId="{8962736D-09BB-4B24-BD07-57EAD4A3CAC6}" destId="{9B7D792C-106D-4A10-BC11-008992FB794A}" srcOrd="1" destOrd="0" presId="urn:microsoft.com/office/officeart/2005/8/layout/radial1"/>
    <dgm:cxn modelId="{C41EDBEA-D27B-4F9C-99A5-35429C427719}" type="presOf" srcId="{8252C772-685E-417E-B511-09B8D53741C3}" destId="{ECC143A5-191D-4C14-851B-754BC02D981F}" srcOrd="0" destOrd="0" presId="urn:microsoft.com/office/officeart/2005/8/layout/radial1"/>
    <dgm:cxn modelId="{0DF04014-28D9-4A57-9231-3B6362AC1787}" type="presOf" srcId="{F0CDEA07-2218-4480-98FF-C0FC47904199}" destId="{255CEA79-F156-4CD2-8AED-91F1809FC2CA}" srcOrd="0" destOrd="0" presId="urn:microsoft.com/office/officeart/2005/8/layout/radial1"/>
    <dgm:cxn modelId="{6B8F5B05-64CA-4337-BCF9-741295050DA9}" type="presOf" srcId="{021BAC9B-48D7-4D80-850D-2D1A28685E47}" destId="{F05C14AB-3709-4DF2-94FE-E9B48DC16AD4}" srcOrd="0" destOrd="0" presId="urn:microsoft.com/office/officeart/2005/8/layout/radial1"/>
    <dgm:cxn modelId="{0D4CE49D-BEDC-4C53-AFA3-4E716099F7C7}" srcId="{57B3270C-A405-4F51-A9C1-655C7BA2E95B}" destId="{021BAC9B-48D7-4D80-850D-2D1A28685E47}" srcOrd="4" destOrd="0" parTransId="{DDEFB8A5-E914-4411-B0F2-EE759A211CEB}" sibTransId="{0B9687C2-93C5-4A06-BBEE-325D1B07CDA7}"/>
    <dgm:cxn modelId="{2DC3E4AC-F12B-4CFC-B2EF-AD420F076BF9}" type="presOf" srcId="{8962736D-09BB-4B24-BD07-57EAD4A3CAC6}" destId="{CF6F63A0-9B7B-4C9E-A2A5-018A484464FA}" srcOrd="0" destOrd="0" presId="urn:microsoft.com/office/officeart/2005/8/layout/radial1"/>
    <dgm:cxn modelId="{6066CB28-39C5-43C4-B9D4-98A03CBB495E}" srcId="{57B3270C-A405-4F51-A9C1-655C7BA2E95B}" destId="{2AAD984D-083B-4E10-94E8-8DD9973923B5}" srcOrd="0" destOrd="0" parTransId="{BF339F9A-750C-483E-9C80-2159D15CA9A9}" sibTransId="{467B0EC7-877B-49B1-980F-A3343D6DEE0F}"/>
    <dgm:cxn modelId="{3404A3C2-BF84-410B-A6FF-5906ED180BC7}" type="presParOf" srcId="{ECC143A5-191D-4C14-851B-754BC02D981F}" destId="{270DE5E5-6DC1-4366-87B6-E64CCB1CFD12}" srcOrd="0" destOrd="0" presId="urn:microsoft.com/office/officeart/2005/8/layout/radial1"/>
    <dgm:cxn modelId="{AECA4824-AF56-43FF-970F-D2473C2CFCEA}" type="presParOf" srcId="{ECC143A5-191D-4C14-851B-754BC02D981F}" destId="{973899DC-DBF8-4B65-8B49-1A1CCBB726B5}" srcOrd="1" destOrd="0" presId="urn:microsoft.com/office/officeart/2005/8/layout/radial1"/>
    <dgm:cxn modelId="{3C09B20F-B1AC-4C49-B5A9-189D07406E48}" type="presParOf" srcId="{973899DC-DBF8-4B65-8B49-1A1CCBB726B5}" destId="{5456B106-09C1-4FF4-A014-2F81400E2534}" srcOrd="0" destOrd="0" presId="urn:microsoft.com/office/officeart/2005/8/layout/radial1"/>
    <dgm:cxn modelId="{C80F6CB3-E9C0-4B9D-BB9D-B044EDF75E91}" type="presParOf" srcId="{ECC143A5-191D-4C14-851B-754BC02D981F}" destId="{4DBAE843-8F55-4E0B-BFBA-1D2D28288563}" srcOrd="2" destOrd="0" presId="urn:microsoft.com/office/officeart/2005/8/layout/radial1"/>
    <dgm:cxn modelId="{E49F2B27-02D3-4092-87D3-D45E5C6DB6B9}" type="presParOf" srcId="{ECC143A5-191D-4C14-851B-754BC02D981F}" destId="{EC780C27-FBE9-4D9C-971D-F9C2B5124B09}" srcOrd="3" destOrd="0" presId="urn:microsoft.com/office/officeart/2005/8/layout/radial1"/>
    <dgm:cxn modelId="{D774C591-4C23-4F23-AB93-5FCCA888F2EB}" type="presParOf" srcId="{EC780C27-FBE9-4D9C-971D-F9C2B5124B09}" destId="{D42145C6-78D1-4D11-8419-8B24EDB3DE5D}" srcOrd="0" destOrd="0" presId="urn:microsoft.com/office/officeart/2005/8/layout/radial1"/>
    <dgm:cxn modelId="{F9115DE8-54DD-47F9-977B-1E68002ACE25}" type="presParOf" srcId="{ECC143A5-191D-4C14-851B-754BC02D981F}" destId="{CF98D4AD-FE11-44DA-86C4-56E3174FD3B4}" srcOrd="4" destOrd="0" presId="urn:microsoft.com/office/officeart/2005/8/layout/radial1"/>
    <dgm:cxn modelId="{5762AB46-5708-4CD1-A8C0-64F2958B09E0}" type="presParOf" srcId="{ECC143A5-191D-4C14-851B-754BC02D981F}" destId="{CF6F63A0-9B7B-4C9E-A2A5-018A484464FA}" srcOrd="5" destOrd="0" presId="urn:microsoft.com/office/officeart/2005/8/layout/radial1"/>
    <dgm:cxn modelId="{093F444C-1C05-4ABD-A26C-3DA98BF06ABE}" type="presParOf" srcId="{CF6F63A0-9B7B-4C9E-A2A5-018A484464FA}" destId="{9B7D792C-106D-4A10-BC11-008992FB794A}" srcOrd="0" destOrd="0" presId="urn:microsoft.com/office/officeart/2005/8/layout/radial1"/>
    <dgm:cxn modelId="{A142E4BB-EC11-463E-8D75-ACBAFA6FFC2E}" type="presParOf" srcId="{ECC143A5-191D-4C14-851B-754BC02D981F}" destId="{8ECC8A97-7683-41CD-BE79-7D4E9AF35976}" srcOrd="6" destOrd="0" presId="urn:microsoft.com/office/officeart/2005/8/layout/radial1"/>
    <dgm:cxn modelId="{345E9E67-420F-4E45-8C53-AA88203B1AC7}" type="presParOf" srcId="{ECC143A5-191D-4C14-851B-754BC02D981F}" destId="{6D93EC06-01D0-4D49-981C-1C962E9F526C}" srcOrd="7" destOrd="0" presId="urn:microsoft.com/office/officeart/2005/8/layout/radial1"/>
    <dgm:cxn modelId="{7B927D68-F26F-4DE2-8103-01275624D6FF}" type="presParOf" srcId="{6D93EC06-01D0-4D49-981C-1C962E9F526C}" destId="{967DB08E-E84F-4091-AD33-D8879347D711}" srcOrd="0" destOrd="0" presId="urn:microsoft.com/office/officeart/2005/8/layout/radial1"/>
    <dgm:cxn modelId="{E03BBA21-0FE5-4C68-A3C1-AE2080CDBFC4}" type="presParOf" srcId="{ECC143A5-191D-4C14-851B-754BC02D981F}" destId="{1EFF1944-5DCB-4E23-8CC7-0ECF42510E9B}" srcOrd="8" destOrd="0" presId="urn:microsoft.com/office/officeart/2005/8/layout/radial1"/>
    <dgm:cxn modelId="{17357837-3759-4D0B-BC34-801BC289B500}" type="presParOf" srcId="{ECC143A5-191D-4C14-851B-754BC02D981F}" destId="{D410AE86-D75D-48C5-B5AF-0C85755022C4}" srcOrd="9" destOrd="0" presId="urn:microsoft.com/office/officeart/2005/8/layout/radial1"/>
    <dgm:cxn modelId="{D9F225D3-D828-4DE5-8EE2-B2AA1CD0F84E}" type="presParOf" srcId="{D410AE86-D75D-48C5-B5AF-0C85755022C4}" destId="{452DB26C-B0AE-43FB-8093-7FB2FEAE00C0}" srcOrd="0" destOrd="0" presId="urn:microsoft.com/office/officeart/2005/8/layout/radial1"/>
    <dgm:cxn modelId="{8806D725-BA17-4A07-B4D8-1CA4C2751F59}" type="presParOf" srcId="{ECC143A5-191D-4C14-851B-754BC02D981F}" destId="{F05C14AB-3709-4DF2-94FE-E9B48DC16AD4}" srcOrd="10" destOrd="0" presId="urn:microsoft.com/office/officeart/2005/8/layout/radial1"/>
    <dgm:cxn modelId="{BEFDF0ED-88BB-4497-9CF0-864F84E6FEDB}" type="presParOf" srcId="{ECC143A5-191D-4C14-851B-754BC02D981F}" destId="{255CEA79-F156-4CD2-8AED-91F1809FC2CA}" srcOrd="11" destOrd="0" presId="urn:microsoft.com/office/officeart/2005/8/layout/radial1"/>
    <dgm:cxn modelId="{8E7D01D0-F83B-4EF3-B298-D85446AC2BBF}" type="presParOf" srcId="{255CEA79-F156-4CD2-8AED-91F1809FC2CA}" destId="{5D0F9FC1-47B2-49E9-B343-2D124CF66F90}" srcOrd="0" destOrd="0" presId="urn:microsoft.com/office/officeart/2005/8/layout/radial1"/>
    <dgm:cxn modelId="{6654B614-C7E2-4213-A8EC-56A92744FC04}" type="presParOf" srcId="{ECC143A5-191D-4C14-851B-754BC02D981F}" destId="{7DF63CB2-C5A3-45D4-AF51-04A094EC3A6C}" srcOrd="12" destOrd="0" presId="urn:microsoft.com/office/officeart/2005/8/layout/radial1"/>
    <dgm:cxn modelId="{BE6FB0AB-4901-4314-83BD-97462270BCF2}" type="presParOf" srcId="{ECC143A5-191D-4C14-851B-754BC02D981F}" destId="{24DBD63F-980F-4971-A308-8D12D3921D45}" srcOrd="13" destOrd="0" presId="urn:microsoft.com/office/officeart/2005/8/layout/radial1"/>
    <dgm:cxn modelId="{BAA28858-3FD2-4F2C-9FBC-56994560FF13}" type="presParOf" srcId="{24DBD63F-980F-4971-A308-8D12D3921D45}" destId="{BB2218BF-B73C-45AA-AED5-168EDDF917E0}" srcOrd="0" destOrd="0" presId="urn:microsoft.com/office/officeart/2005/8/layout/radial1"/>
    <dgm:cxn modelId="{5AFB9409-F69A-4341-A96C-E9F88A18F443}" type="presParOf" srcId="{ECC143A5-191D-4C14-851B-754BC02D981F}" destId="{E54A3E94-0765-4C5D-849E-2D2065E25973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B46ADD-DB28-48E9-8E81-A70EF227F57B}" type="doc">
      <dgm:prSet loTypeId="urn:microsoft.com/office/officeart/2005/8/layout/radial5" loCatId="cycle" qsTypeId="urn:microsoft.com/office/officeart/2005/8/quickstyle/simple2" qsCatId="simple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B0266536-4BE5-4A4F-BD70-0D33277792FF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Солёное тесто</a:t>
          </a:r>
          <a:endParaRPr lang="ru-RU" dirty="0">
            <a:solidFill>
              <a:schemeClr val="tx1"/>
            </a:solidFill>
          </a:endParaRPr>
        </a:p>
      </dgm:t>
    </dgm:pt>
    <dgm:pt modelId="{4F8E424B-3B76-44E8-A076-26B0DD76FB36}" type="parTrans" cxnId="{F9C49AC1-9CF0-4D3D-A8C1-3B5BEF931444}">
      <dgm:prSet/>
      <dgm:spPr/>
      <dgm:t>
        <a:bodyPr/>
        <a:lstStyle/>
        <a:p>
          <a:endParaRPr lang="ru-RU"/>
        </a:p>
      </dgm:t>
    </dgm:pt>
    <dgm:pt modelId="{7E30DED7-419A-4E1D-91ED-81BAB5D9F92E}" type="sibTrans" cxnId="{F9C49AC1-9CF0-4D3D-A8C1-3B5BEF931444}">
      <dgm:prSet/>
      <dgm:spPr/>
      <dgm:t>
        <a:bodyPr/>
        <a:lstStyle/>
        <a:p>
          <a:endParaRPr lang="ru-RU"/>
        </a:p>
      </dgm:t>
    </dgm:pt>
    <dgm:pt modelId="{515E5A46-71AA-47E7-BEE8-B7C6406B951C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Можно приготовить в любой момент</a:t>
          </a:r>
          <a:endParaRPr lang="ru-RU" sz="1200" b="1" dirty="0">
            <a:solidFill>
              <a:schemeClr val="tx1"/>
            </a:solidFill>
          </a:endParaRPr>
        </a:p>
      </dgm:t>
    </dgm:pt>
    <dgm:pt modelId="{BCD07A2E-BCA4-416C-8AE8-8C1552F01E70}" type="parTrans" cxnId="{C2A23715-2D43-4F10-B8B4-2241D785C66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8035A41-EF9F-4BE0-A556-D70CE79F035F}" type="sibTrans" cxnId="{C2A23715-2D43-4F10-B8B4-2241D785C660}">
      <dgm:prSet/>
      <dgm:spPr/>
      <dgm:t>
        <a:bodyPr/>
        <a:lstStyle/>
        <a:p>
          <a:endParaRPr lang="ru-RU"/>
        </a:p>
      </dgm:t>
    </dgm:pt>
    <dgm:pt modelId="{308789AE-ED6E-4A76-9C1F-789DDAF2E937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Безопасно при попадании в рот</a:t>
          </a:r>
          <a:endParaRPr lang="ru-RU" sz="1200" b="1" dirty="0">
            <a:solidFill>
              <a:schemeClr val="tx1"/>
            </a:solidFill>
          </a:endParaRPr>
        </a:p>
      </dgm:t>
    </dgm:pt>
    <dgm:pt modelId="{7FD47B37-49C4-4B7F-9843-DDC3FAFA556C}" type="parTrans" cxnId="{96934BE2-E55B-48C9-9F47-AB611E81DD5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715AB14-ED6D-414F-BC51-53EE65DA9681}" type="sibTrans" cxnId="{96934BE2-E55B-48C9-9F47-AB611E81DD5A}">
      <dgm:prSet/>
      <dgm:spPr/>
      <dgm:t>
        <a:bodyPr/>
        <a:lstStyle/>
        <a:p>
          <a:endParaRPr lang="ru-RU"/>
        </a:p>
      </dgm:t>
    </dgm:pt>
    <dgm:pt modelId="{F5822011-B3B8-475E-902F-E95331D4D2E2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Не липнет к рукам</a:t>
          </a:r>
          <a:endParaRPr lang="ru-RU" sz="1200" b="1" dirty="0">
            <a:solidFill>
              <a:schemeClr val="tx1"/>
            </a:solidFill>
          </a:endParaRPr>
        </a:p>
      </dgm:t>
    </dgm:pt>
    <dgm:pt modelId="{E97E6425-9CCD-4B5C-AA8B-D3394FCA751E}" type="parTrans" cxnId="{3A492890-CA06-4D1F-B1CB-254F5010F45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A170B03-DBA5-4652-A708-50A8AEDF434A}" type="sibTrans" cxnId="{3A492890-CA06-4D1F-B1CB-254F5010F458}">
      <dgm:prSet/>
      <dgm:spPr/>
      <dgm:t>
        <a:bodyPr/>
        <a:lstStyle/>
        <a:p>
          <a:endParaRPr lang="ru-RU"/>
        </a:p>
      </dgm:t>
    </dgm:pt>
    <dgm:pt modelId="{BD389D2A-8FEA-40B9-9647-41F7A2C829A5}">
      <dgm:prSet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Сделано из экологически чистых материалов</a:t>
          </a:r>
          <a:endParaRPr lang="ru-RU" sz="1200" b="1" dirty="0">
            <a:solidFill>
              <a:schemeClr val="tx1"/>
            </a:solidFill>
          </a:endParaRPr>
        </a:p>
      </dgm:t>
    </dgm:pt>
    <dgm:pt modelId="{7DC3F767-FE62-47D1-A0B0-9DAFC3B6D055}" type="parTrans" cxnId="{2A643077-7743-46A4-B6EA-AC86ED06364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E870290-B577-4960-8DD9-479AC67DD9E2}" type="sibTrans" cxnId="{2A643077-7743-46A4-B6EA-AC86ED063644}">
      <dgm:prSet/>
      <dgm:spPr/>
      <dgm:t>
        <a:bodyPr/>
        <a:lstStyle/>
        <a:p>
          <a:endParaRPr lang="ru-RU"/>
        </a:p>
      </dgm:t>
    </dgm:pt>
    <dgm:pt modelId="{C6CB7A17-34FC-49E3-AED0-6FE08A6A3CCF}">
      <dgm:prSet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Мало пачкает, легко отмывается</a:t>
          </a:r>
          <a:endParaRPr lang="ru-RU" sz="1200" b="1" dirty="0">
            <a:solidFill>
              <a:schemeClr val="tx1"/>
            </a:solidFill>
          </a:endParaRPr>
        </a:p>
      </dgm:t>
    </dgm:pt>
    <dgm:pt modelId="{7F189485-0A9E-46B1-A5D2-DDEC767058BA}" type="parTrans" cxnId="{000A0202-D769-425D-91E7-312CF26A6E0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0924BC0-F214-4D26-BDB6-0EB7C86A6FE3}" type="sibTrans" cxnId="{000A0202-D769-425D-91E7-312CF26A6E05}">
      <dgm:prSet/>
      <dgm:spPr/>
      <dgm:t>
        <a:bodyPr/>
        <a:lstStyle/>
        <a:p>
          <a:endParaRPr lang="ru-RU"/>
        </a:p>
      </dgm:t>
    </dgm:pt>
    <dgm:pt modelId="{A911835E-19A9-4D30-BD23-266BC79E4FCF}">
      <dgm:prSet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Легко окрашивается</a:t>
          </a:r>
          <a:endParaRPr lang="ru-RU" sz="1200" b="1" dirty="0">
            <a:solidFill>
              <a:schemeClr val="tx1"/>
            </a:solidFill>
          </a:endParaRPr>
        </a:p>
      </dgm:t>
    </dgm:pt>
    <dgm:pt modelId="{BDEA95D6-5EED-4D37-B9C4-D87368F3ECBA}" type="parTrans" cxnId="{D1291DB8-2E0D-4835-9911-834D595E0DC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441CA7C-6BEC-4089-AF22-42C13F30288A}" type="sibTrans" cxnId="{D1291DB8-2E0D-4835-9911-834D595E0DC9}">
      <dgm:prSet/>
      <dgm:spPr/>
      <dgm:t>
        <a:bodyPr/>
        <a:lstStyle/>
        <a:p>
          <a:endParaRPr lang="ru-RU"/>
        </a:p>
      </dgm:t>
    </dgm:pt>
    <dgm:pt modelId="{5DE54ED0-A5D6-41B4-A266-9505D858891D}">
      <dgm:prSet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Прекрасно лепится</a:t>
          </a:r>
          <a:endParaRPr lang="ru-RU" sz="1400" b="1" dirty="0">
            <a:solidFill>
              <a:schemeClr val="tx1"/>
            </a:solidFill>
          </a:endParaRPr>
        </a:p>
      </dgm:t>
    </dgm:pt>
    <dgm:pt modelId="{77E4E259-60DA-461D-B25F-5A6D67957AE5}" type="parTrans" cxnId="{8266F4AA-1D55-46E6-9B01-674FEE78334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2FC50D9-B0A8-4A55-A24B-5D784544E2F5}" type="sibTrans" cxnId="{8266F4AA-1D55-46E6-9B01-674FEE78334E}">
      <dgm:prSet/>
      <dgm:spPr/>
      <dgm:t>
        <a:bodyPr/>
        <a:lstStyle/>
        <a:p>
          <a:endParaRPr lang="ru-RU"/>
        </a:p>
      </dgm:t>
    </dgm:pt>
    <dgm:pt modelId="{C6BD4BF0-1B37-4D81-AABE-E46558BBEB69}">
      <dgm:prSet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Мягкое, пластичное, приятное на ощупь</a:t>
          </a:r>
          <a:endParaRPr lang="ru-RU" sz="1200" b="1" dirty="0">
            <a:solidFill>
              <a:schemeClr val="tx1"/>
            </a:solidFill>
          </a:endParaRPr>
        </a:p>
      </dgm:t>
    </dgm:pt>
    <dgm:pt modelId="{06C6F64B-6F2A-4090-A057-EAC8FF02EDC4}" type="parTrans" cxnId="{B5EFAA7A-913F-4D30-B74C-DA050196CAE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7CE120B-5098-4331-9722-34DE1162E61C}" type="sibTrans" cxnId="{B5EFAA7A-913F-4D30-B74C-DA050196CAE3}">
      <dgm:prSet/>
      <dgm:spPr/>
      <dgm:t>
        <a:bodyPr/>
        <a:lstStyle/>
        <a:p>
          <a:endParaRPr lang="ru-RU"/>
        </a:p>
      </dgm:t>
    </dgm:pt>
    <dgm:pt modelId="{E431537C-AD65-42FC-9259-3063887787CC}">
      <dgm:prSet custT="1"/>
      <dgm:spPr/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Можно сушить на воздухе</a:t>
          </a:r>
          <a:endParaRPr lang="ru-RU" sz="1200" b="1" dirty="0">
            <a:solidFill>
              <a:schemeClr val="tx1"/>
            </a:solidFill>
          </a:endParaRPr>
        </a:p>
      </dgm:t>
    </dgm:pt>
    <dgm:pt modelId="{AF6D2918-804A-41CE-88CE-3E7F3A89249D}" type="parTrans" cxnId="{E524E920-926F-423C-881E-3B300E8B004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281D5F7-B519-4854-BAD1-F1421AD0C647}" type="sibTrans" cxnId="{E524E920-926F-423C-881E-3B300E8B0045}">
      <dgm:prSet/>
      <dgm:spPr/>
      <dgm:t>
        <a:bodyPr/>
        <a:lstStyle/>
        <a:p>
          <a:endParaRPr lang="ru-RU"/>
        </a:p>
      </dgm:t>
    </dgm:pt>
    <dgm:pt modelId="{41887AFC-72CE-40ED-AAE9-0178DCAD00C9}" type="pres">
      <dgm:prSet presAssocID="{29B46ADD-DB28-48E9-8E81-A70EF227F57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ED36F22-10C3-4C43-A9F4-DD01059BB4AF}" type="pres">
      <dgm:prSet presAssocID="{B0266536-4BE5-4A4F-BD70-0D33277792FF}" presName="centerShape" presStyleLbl="node0" presStyleIdx="0" presStyleCnt="1" custLinFactNeighborX="1267" custLinFactNeighborY="-1807"/>
      <dgm:spPr/>
      <dgm:t>
        <a:bodyPr/>
        <a:lstStyle/>
        <a:p>
          <a:endParaRPr lang="ru-RU"/>
        </a:p>
      </dgm:t>
    </dgm:pt>
    <dgm:pt modelId="{47707764-AE23-4AD3-B04C-742BAB39EA6E}" type="pres">
      <dgm:prSet presAssocID="{7DC3F767-FE62-47D1-A0B0-9DAFC3B6D055}" presName="parTrans" presStyleLbl="sibTrans2D1" presStyleIdx="0" presStyleCnt="9"/>
      <dgm:spPr/>
      <dgm:t>
        <a:bodyPr/>
        <a:lstStyle/>
        <a:p>
          <a:endParaRPr lang="ru-RU"/>
        </a:p>
      </dgm:t>
    </dgm:pt>
    <dgm:pt modelId="{8D072AA3-D275-4523-B43A-63460E379681}" type="pres">
      <dgm:prSet presAssocID="{7DC3F767-FE62-47D1-A0B0-9DAFC3B6D055}" presName="connectorText" presStyleLbl="sibTrans2D1" presStyleIdx="0" presStyleCnt="9"/>
      <dgm:spPr/>
      <dgm:t>
        <a:bodyPr/>
        <a:lstStyle/>
        <a:p>
          <a:endParaRPr lang="ru-RU"/>
        </a:p>
      </dgm:t>
    </dgm:pt>
    <dgm:pt modelId="{CB43E64E-A928-4042-9133-3DFEE257A2E8}" type="pres">
      <dgm:prSet presAssocID="{BD389D2A-8FEA-40B9-9647-41F7A2C829A5}" presName="node" presStyleLbl="node1" presStyleIdx="0" presStyleCnt="9" custScaleX="121386" custScaleY="1153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B94E2B-6756-410F-86AE-6573D875CC4D}" type="pres">
      <dgm:prSet presAssocID="{BCD07A2E-BCA4-416C-8AE8-8C1552F01E70}" presName="parTrans" presStyleLbl="sibTrans2D1" presStyleIdx="1" presStyleCnt="9"/>
      <dgm:spPr/>
      <dgm:t>
        <a:bodyPr/>
        <a:lstStyle/>
        <a:p>
          <a:endParaRPr lang="ru-RU"/>
        </a:p>
      </dgm:t>
    </dgm:pt>
    <dgm:pt modelId="{AD19FA33-EE75-4A14-88C0-62FD43ADAF75}" type="pres">
      <dgm:prSet presAssocID="{BCD07A2E-BCA4-416C-8AE8-8C1552F01E70}" presName="connectorText" presStyleLbl="sibTrans2D1" presStyleIdx="1" presStyleCnt="9"/>
      <dgm:spPr/>
      <dgm:t>
        <a:bodyPr/>
        <a:lstStyle/>
        <a:p>
          <a:endParaRPr lang="ru-RU"/>
        </a:p>
      </dgm:t>
    </dgm:pt>
    <dgm:pt modelId="{6246FB4B-D27B-4C41-850F-2573953C41D4}" type="pres">
      <dgm:prSet presAssocID="{515E5A46-71AA-47E7-BEE8-B7C6406B951C}" presName="node" presStyleLbl="node1" presStyleIdx="1" presStyleCnt="9" custScaleX="112950" custScaleY="113420" custRadScaleRad="100178" custRadScaleInc="-19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1D0DF2-651A-4BED-8D2C-A4E6CFBE90B0}" type="pres">
      <dgm:prSet presAssocID="{7FD47B37-49C4-4B7F-9843-DDC3FAFA556C}" presName="parTrans" presStyleLbl="sibTrans2D1" presStyleIdx="2" presStyleCnt="9"/>
      <dgm:spPr/>
      <dgm:t>
        <a:bodyPr/>
        <a:lstStyle/>
        <a:p>
          <a:endParaRPr lang="ru-RU"/>
        </a:p>
      </dgm:t>
    </dgm:pt>
    <dgm:pt modelId="{FB9113C4-F88F-4CA2-8F9A-B4E1AF555409}" type="pres">
      <dgm:prSet presAssocID="{7FD47B37-49C4-4B7F-9843-DDC3FAFA556C}" presName="connectorText" presStyleLbl="sibTrans2D1" presStyleIdx="2" presStyleCnt="9"/>
      <dgm:spPr/>
      <dgm:t>
        <a:bodyPr/>
        <a:lstStyle/>
        <a:p>
          <a:endParaRPr lang="ru-RU"/>
        </a:p>
      </dgm:t>
    </dgm:pt>
    <dgm:pt modelId="{30825121-D87B-439B-9A81-DF38D8FC97EA}" type="pres">
      <dgm:prSet presAssocID="{308789AE-ED6E-4A76-9C1F-789DDAF2E937}" presName="node" presStyleLbl="node1" presStyleIdx="2" presStyleCnt="9" custScaleX="126881" custScaleY="119588" custRadScaleRad="104982" custRadScaleInc="8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EB44E2-3343-4CE5-87CA-57FC05A65486}" type="pres">
      <dgm:prSet presAssocID="{E97E6425-9CCD-4B5C-AA8B-D3394FCA751E}" presName="parTrans" presStyleLbl="sibTrans2D1" presStyleIdx="3" presStyleCnt="9"/>
      <dgm:spPr/>
      <dgm:t>
        <a:bodyPr/>
        <a:lstStyle/>
        <a:p>
          <a:endParaRPr lang="ru-RU"/>
        </a:p>
      </dgm:t>
    </dgm:pt>
    <dgm:pt modelId="{495FE871-E956-47ED-A89D-A5D65ED584EA}" type="pres">
      <dgm:prSet presAssocID="{E97E6425-9CCD-4B5C-AA8B-D3394FCA751E}" presName="connectorText" presStyleLbl="sibTrans2D1" presStyleIdx="3" presStyleCnt="9"/>
      <dgm:spPr/>
      <dgm:t>
        <a:bodyPr/>
        <a:lstStyle/>
        <a:p>
          <a:endParaRPr lang="ru-RU"/>
        </a:p>
      </dgm:t>
    </dgm:pt>
    <dgm:pt modelId="{B1A184C5-EA68-4A0E-A388-21B6ACC63492}" type="pres">
      <dgm:prSet presAssocID="{F5822011-B3B8-475E-902F-E95331D4D2E2}" presName="node" presStyleLbl="node1" presStyleIdx="3" presStyleCnt="9" custScaleX="116552" custScaleY="113134" custRadScaleRad="107646" custRadScaleInc="-10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3D6224-9BD9-431C-BBF7-4804B210DD47}" type="pres">
      <dgm:prSet presAssocID="{7F189485-0A9E-46B1-A5D2-DDEC767058BA}" presName="parTrans" presStyleLbl="sibTrans2D1" presStyleIdx="4" presStyleCnt="9"/>
      <dgm:spPr/>
      <dgm:t>
        <a:bodyPr/>
        <a:lstStyle/>
        <a:p>
          <a:endParaRPr lang="ru-RU"/>
        </a:p>
      </dgm:t>
    </dgm:pt>
    <dgm:pt modelId="{7B328C3E-367F-4AFF-9116-6F61EB8F6DD5}" type="pres">
      <dgm:prSet presAssocID="{7F189485-0A9E-46B1-A5D2-DDEC767058BA}" presName="connectorText" presStyleLbl="sibTrans2D1" presStyleIdx="4" presStyleCnt="9"/>
      <dgm:spPr/>
      <dgm:t>
        <a:bodyPr/>
        <a:lstStyle/>
        <a:p>
          <a:endParaRPr lang="ru-RU"/>
        </a:p>
      </dgm:t>
    </dgm:pt>
    <dgm:pt modelId="{A0B49BC5-9F42-4A8F-8797-9E966559A50C}" type="pres">
      <dgm:prSet presAssocID="{C6CB7A17-34FC-49E3-AED0-6FE08A6A3CCF}" presName="node" presStyleLbl="node1" presStyleIdx="4" presStyleCnt="9" custScaleX="122223" custScaleY="114428" custRadScaleRad="100836" custRadScaleInc="-59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33F564-C4A5-4A82-BB33-92AD8E15828C}" type="pres">
      <dgm:prSet presAssocID="{BDEA95D6-5EED-4D37-B9C4-D87368F3ECBA}" presName="parTrans" presStyleLbl="sibTrans2D1" presStyleIdx="5" presStyleCnt="9"/>
      <dgm:spPr/>
      <dgm:t>
        <a:bodyPr/>
        <a:lstStyle/>
        <a:p>
          <a:endParaRPr lang="ru-RU"/>
        </a:p>
      </dgm:t>
    </dgm:pt>
    <dgm:pt modelId="{EAFB7404-F57F-4A63-B830-23EAE79AC10C}" type="pres">
      <dgm:prSet presAssocID="{BDEA95D6-5EED-4D37-B9C4-D87368F3ECBA}" presName="connectorText" presStyleLbl="sibTrans2D1" presStyleIdx="5" presStyleCnt="9"/>
      <dgm:spPr/>
      <dgm:t>
        <a:bodyPr/>
        <a:lstStyle/>
        <a:p>
          <a:endParaRPr lang="ru-RU"/>
        </a:p>
      </dgm:t>
    </dgm:pt>
    <dgm:pt modelId="{4888E037-D1B2-439A-BA4E-C3D618BE8ACA}" type="pres">
      <dgm:prSet presAssocID="{A911835E-19A9-4D30-BD23-266BC79E4FCF}" presName="node" presStyleLbl="node1" presStyleIdx="5" presStyleCnt="9" custScaleX="135458" custScaleY="124522" custRadScaleRad="108969" custRadScaleInc="2050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05BE58-4D86-48B7-861B-B25E0314EDDD}" type="pres">
      <dgm:prSet presAssocID="{77E4E259-60DA-461D-B25F-5A6D67957AE5}" presName="parTrans" presStyleLbl="sibTrans2D1" presStyleIdx="6" presStyleCnt="9"/>
      <dgm:spPr/>
      <dgm:t>
        <a:bodyPr/>
        <a:lstStyle/>
        <a:p>
          <a:endParaRPr lang="ru-RU"/>
        </a:p>
      </dgm:t>
    </dgm:pt>
    <dgm:pt modelId="{029E3BE5-F41D-49A7-90A1-260E9C4D0205}" type="pres">
      <dgm:prSet presAssocID="{77E4E259-60DA-461D-B25F-5A6D67957AE5}" presName="connectorText" presStyleLbl="sibTrans2D1" presStyleIdx="6" presStyleCnt="9"/>
      <dgm:spPr/>
      <dgm:t>
        <a:bodyPr/>
        <a:lstStyle/>
        <a:p>
          <a:endParaRPr lang="ru-RU"/>
        </a:p>
      </dgm:t>
    </dgm:pt>
    <dgm:pt modelId="{408508B9-2BAD-43E2-A1C9-15EEE7D4928F}" type="pres">
      <dgm:prSet presAssocID="{5DE54ED0-A5D6-41B4-A266-9505D858891D}" presName="node" presStyleLbl="node1" presStyleIdx="6" presStyleCnt="9" custScaleX="126360" custScaleY="127436" custRadScaleRad="103730" custRadScaleInc="-1997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DAEC36-A52B-4580-A5BE-DA19E7E46B80}" type="pres">
      <dgm:prSet presAssocID="{06C6F64B-6F2A-4090-A057-EAC8FF02EDC4}" presName="parTrans" presStyleLbl="sibTrans2D1" presStyleIdx="7" presStyleCnt="9"/>
      <dgm:spPr/>
      <dgm:t>
        <a:bodyPr/>
        <a:lstStyle/>
        <a:p>
          <a:endParaRPr lang="ru-RU"/>
        </a:p>
      </dgm:t>
    </dgm:pt>
    <dgm:pt modelId="{D09D3692-F186-41D6-959D-5C2A003AC2A4}" type="pres">
      <dgm:prSet presAssocID="{06C6F64B-6F2A-4090-A057-EAC8FF02EDC4}" presName="connectorText" presStyleLbl="sibTrans2D1" presStyleIdx="7" presStyleCnt="9"/>
      <dgm:spPr/>
      <dgm:t>
        <a:bodyPr/>
        <a:lstStyle/>
        <a:p>
          <a:endParaRPr lang="ru-RU"/>
        </a:p>
      </dgm:t>
    </dgm:pt>
    <dgm:pt modelId="{9F0668DC-D531-472B-8910-7BF0F060D8A9}" type="pres">
      <dgm:prSet presAssocID="{C6BD4BF0-1B37-4D81-AABE-E46558BBEB69}" presName="node" presStyleLbl="node1" presStyleIdx="7" presStyleCnt="9" custScaleX="121654" custScaleY="121687" custRadScaleRad="104723" custRadScaleInc="78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E940CD-0E5A-4A07-B634-90551117764F}" type="pres">
      <dgm:prSet presAssocID="{AF6D2918-804A-41CE-88CE-3E7F3A89249D}" presName="parTrans" presStyleLbl="sibTrans2D1" presStyleIdx="8" presStyleCnt="9"/>
      <dgm:spPr/>
      <dgm:t>
        <a:bodyPr/>
        <a:lstStyle/>
        <a:p>
          <a:endParaRPr lang="ru-RU"/>
        </a:p>
      </dgm:t>
    </dgm:pt>
    <dgm:pt modelId="{404D47D1-281B-4816-8357-5840FA63D538}" type="pres">
      <dgm:prSet presAssocID="{AF6D2918-804A-41CE-88CE-3E7F3A89249D}" presName="connectorText" presStyleLbl="sibTrans2D1" presStyleIdx="8" presStyleCnt="9"/>
      <dgm:spPr/>
      <dgm:t>
        <a:bodyPr/>
        <a:lstStyle/>
        <a:p>
          <a:endParaRPr lang="ru-RU"/>
        </a:p>
      </dgm:t>
    </dgm:pt>
    <dgm:pt modelId="{F685B0EC-2F21-4254-8CD7-BB328AA3EB7A}" type="pres">
      <dgm:prSet presAssocID="{E431537C-AD65-42FC-9259-3063887787CC}" presName="node" presStyleLbl="node1" presStyleIdx="8" presStyleCnt="9" custScaleX="113784" custScaleY="1133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C49AC1-9CF0-4D3D-A8C1-3B5BEF931444}" srcId="{29B46ADD-DB28-48E9-8E81-A70EF227F57B}" destId="{B0266536-4BE5-4A4F-BD70-0D33277792FF}" srcOrd="0" destOrd="0" parTransId="{4F8E424B-3B76-44E8-A076-26B0DD76FB36}" sibTransId="{7E30DED7-419A-4E1D-91ED-81BAB5D9F92E}"/>
    <dgm:cxn modelId="{D6943CFE-4E11-4A32-8363-219B3E1E798B}" type="presOf" srcId="{B0266536-4BE5-4A4F-BD70-0D33277792FF}" destId="{2ED36F22-10C3-4C43-A9F4-DD01059BB4AF}" srcOrd="0" destOrd="0" presId="urn:microsoft.com/office/officeart/2005/8/layout/radial5"/>
    <dgm:cxn modelId="{96934BE2-E55B-48C9-9F47-AB611E81DD5A}" srcId="{B0266536-4BE5-4A4F-BD70-0D33277792FF}" destId="{308789AE-ED6E-4A76-9C1F-789DDAF2E937}" srcOrd="2" destOrd="0" parTransId="{7FD47B37-49C4-4B7F-9843-DDC3FAFA556C}" sibTransId="{8715AB14-ED6D-414F-BC51-53EE65DA9681}"/>
    <dgm:cxn modelId="{E556835A-51FB-4A1B-BDDD-09C70E64ADCF}" type="presOf" srcId="{BCD07A2E-BCA4-416C-8AE8-8C1552F01E70}" destId="{F4B94E2B-6756-410F-86AE-6573D875CC4D}" srcOrd="0" destOrd="0" presId="urn:microsoft.com/office/officeart/2005/8/layout/radial5"/>
    <dgm:cxn modelId="{ABE5F239-5F90-40CB-8BD7-0F04D390394C}" type="presOf" srcId="{7F189485-0A9E-46B1-A5D2-DDEC767058BA}" destId="{7B328C3E-367F-4AFF-9116-6F61EB8F6DD5}" srcOrd="1" destOrd="0" presId="urn:microsoft.com/office/officeart/2005/8/layout/radial5"/>
    <dgm:cxn modelId="{579D5B11-E2C3-407E-A165-A0AD860CC9C4}" type="presOf" srcId="{F5822011-B3B8-475E-902F-E95331D4D2E2}" destId="{B1A184C5-EA68-4A0E-A388-21B6ACC63492}" srcOrd="0" destOrd="0" presId="urn:microsoft.com/office/officeart/2005/8/layout/radial5"/>
    <dgm:cxn modelId="{2133DB63-8FF2-46DE-944D-E8F6BDA95EA7}" type="presOf" srcId="{7DC3F767-FE62-47D1-A0B0-9DAFC3B6D055}" destId="{8D072AA3-D275-4523-B43A-63460E379681}" srcOrd="1" destOrd="0" presId="urn:microsoft.com/office/officeart/2005/8/layout/radial5"/>
    <dgm:cxn modelId="{ADD83779-C6C4-46B4-B28F-BA0EFF04FCF3}" type="presOf" srcId="{C6CB7A17-34FC-49E3-AED0-6FE08A6A3CCF}" destId="{A0B49BC5-9F42-4A8F-8797-9E966559A50C}" srcOrd="0" destOrd="0" presId="urn:microsoft.com/office/officeart/2005/8/layout/radial5"/>
    <dgm:cxn modelId="{08CD6703-DA99-40F8-9A64-095CDAB97EAE}" type="presOf" srcId="{E97E6425-9CCD-4B5C-AA8B-D3394FCA751E}" destId="{EFEB44E2-3343-4CE5-87CA-57FC05A65486}" srcOrd="0" destOrd="0" presId="urn:microsoft.com/office/officeart/2005/8/layout/radial5"/>
    <dgm:cxn modelId="{4C876F05-48E4-4B00-8304-5D145DC92DCE}" type="presOf" srcId="{29B46ADD-DB28-48E9-8E81-A70EF227F57B}" destId="{41887AFC-72CE-40ED-AAE9-0178DCAD00C9}" srcOrd="0" destOrd="0" presId="urn:microsoft.com/office/officeart/2005/8/layout/radial5"/>
    <dgm:cxn modelId="{000A0202-D769-425D-91E7-312CF26A6E05}" srcId="{B0266536-4BE5-4A4F-BD70-0D33277792FF}" destId="{C6CB7A17-34FC-49E3-AED0-6FE08A6A3CCF}" srcOrd="4" destOrd="0" parTransId="{7F189485-0A9E-46B1-A5D2-DDEC767058BA}" sibTransId="{60924BC0-F214-4D26-BDB6-0EB7C86A6FE3}"/>
    <dgm:cxn modelId="{F185D1E6-CF30-48A9-8F7D-12D07556045D}" type="presOf" srcId="{BD389D2A-8FEA-40B9-9647-41F7A2C829A5}" destId="{CB43E64E-A928-4042-9133-3DFEE257A2E8}" srcOrd="0" destOrd="0" presId="urn:microsoft.com/office/officeart/2005/8/layout/radial5"/>
    <dgm:cxn modelId="{4309CB0E-2BA1-4741-A49D-4051F00A41FB}" type="presOf" srcId="{308789AE-ED6E-4A76-9C1F-789DDAF2E937}" destId="{30825121-D87B-439B-9A81-DF38D8FC97EA}" srcOrd="0" destOrd="0" presId="urn:microsoft.com/office/officeart/2005/8/layout/radial5"/>
    <dgm:cxn modelId="{E524E920-926F-423C-881E-3B300E8B0045}" srcId="{B0266536-4BE5-4A4F-BD70-0D33277792FF}" destId="{E431537C-AD65-42FC-9259-3063887787CC}" srcOrd="8" destOrd="0" parTransId="{AF6D2918-804A-41CE-88CE-3E7F3A89249D}" sibTransId="{9281D5F7-B519-4854-BAD1-F1421AD0C647}"/>
    <dgm:cxn modelId="{C2A23715-2D43-4F10-B8B4-2241D785C660}" srcId="{B0266536-4BE5-4A4F-BD70-0D33277792FF}" destId="{515E5A46-71AA-47E7-BEE8-B7C6406B951C}" srcOrd="1" destOrd="0" parTransId="{BCD07A2E-BCA4-416C-8AE8-8C1552F01E70}" sibTransId="{A8035A41-EF9F-4BE0-A556-D70CE79F035F}"/>
    <dgm:cxn modelId="{928B973E-DB0F-4763-A86F-0BED0EC000A7}" type="presOf" srcId="{BCD07A2E-BCA4-416C-8AE8-8C1552F01E70}" destId="{AD19FA33-EE75-4A14-88C0-62FD43ADAF75}" srcOrd="1" destOrd="0" presId="urn:microsoft.com/office/officeart/2005/8/layout/radial5"/>
    <dgm:cxn modelId="{9F59FB78-B5AE-4757-A998-F4B398A747DE}" type="presOf" srcId="{5DE54ED0-A5D6-41B4-A266-9505D858891D}" destId="{408508B9-2BAD-43E2-A1C9-15EEE7D4928F}" srcOrd="0" destOrd="0" presId="urn:microsoft.com/office/officeart/2005/8/layout/radial5"/>
    <dgm:cxn modelId="{019F46B3-0F6F-4E4C-A229-78E8B2E12382}" type="presOf" srcId="{06C6F64B-6F2A-4090-A057-EAC8FF02EDC4}" destId="{A8DAEC36-A52B-4580-A5BE-DA19E7E46B80}" srcOrd="0" destOrd="0" presId="urn:microsoft.com/office/officeart/2005/8/layout/radial5"/>
    <dgm:cxn modelId="{B5EFAA7A-913F-4D30-B74C-DA050196CAE3}" srcId="{B0266536-4BE5-4A4F-BD70-0D33277792FF}" destId="{C6BD4BF0-1B37-4D81-AABE-E46558BBEB69}" srcOrd="7" destOrd="0" parTransId="{06C6F64B-6F2A-4090-A057-EAC8FF02EDC4}" sibTransId="{97CE120B-5098-4331-9722-34DE1162E61C}"/>
    <dgm:cxn modelId="{827F207A-53E4-4329-9D9A-452985F1F9EA}" type="presOf" srcId="{E97E6425-9CCD-4B5C-AA8B-D3394FCA751E}" destId="{495FE871-E956-47ED-A89D-A5D65ED584EA}" srcOrd="1" destOrd="0" presId="urn:microsoft.com/office/officeart/2005/8/layout/radial5"/>
    <dgm:cxn modelId="{2A643077-7743-46A4-B6EA-AC86ED063644}" srcId="{B0266536-4BE5-4A4F-BD70-0D33277792FF}" destId="{BD389D2A-8FEA-40B9-9647-41F7A2C829A5}" srcOrd="0" destOrd="0" parTransId="{7DC3F767-FE62-47D1-A0B0-9DAFC3B6D055}" sibTransId="{EE870290-B577-4960-8DD9-479AC67DD9E2}"/>
    <dgm:cxn modelId="{4021D4F8-0793-452B-9D09-DE9FD7BE4AC4}" type="presOf" srcId="{A911835E-19A9-4D30-BD23-266BC79E4FCF}" destId="{4888E037-D1B2-439A-BA4E-C3D618BE8ACA}" srcOrd="0" destOrd="0" presId="urn:microsoft.com/office/officeart/2005/8/layout/radial5"/>
    <dgm:cxn modelId="{468DE268-D0DF-4981-81A2-5FB8F1BE8138}" type="presOf" srcId="{7FD47B37-49C4-4B7F-9843-DDC3FAFA556C}" destId="{FB9113C4-F88F-4CA2-8F9A-B4E1AF555409}" srcOrd="1" destOrd="0" presId="urn:microsoft.com/office/officeart/2005/8/layout/radial5"/>
    <dgm:cxn modelId="{D1291DB8-2E0D-4835-9911-834D595E0DC9}" srcId="{B0266536-4BE5-4A4F-BD70-0D33277792FF}" destId="{A911835E-19A9-4D30-BD23-266BC79E4FCF}" srcOrd="5" destOrd="0" parTransId="{BDEA95D6-5EED-4D37-B9C4-D87368F3ECBA}" sibTransId="{1441CA7C-6BEC-4089-AF22-42C13F30288A}"/>
    <dgm:cxn modelId="{4F7D1258-0D64-4202-B8F5-BA69DF86A01A}" type="presOf" srcId="{C6BD4BF0-1B37-4D81-AABE-E46558BBEB69}" destId="{9F0668DC-D531-472B-8910-7BF0F060D8A9}" srcOrd="0" destOrd="0" presId="urn:microsoft.com/office/officeart/2005/8/layout/radial5"/>
    <dgm:cxn modelId="{E3BDDF2F-11AF-4212-82F9-1060F9024D8B}" type="presOf" srcId="{77E4E259-60DA-461D-B25F-5A6D67957AE5}" destId="{029E3BE5-F41D-49A7-90A1-260E9C4D0205}" srcOrd="1" destOrd="0" presId="urn:microsoft.com/office/officeart/2005/8/layout/radial5"/>
    <dgm:cxn modelId="{DCA2681C-9EA2-4957-B6E0-29A11E43C447}" type="presOf" srcId="{AF6D2918-804A-41CE-88CE-3E7F3A89249D}" destId="{404D47D1-281B-4816-8357-5840FA63D538}" srcOrd="1" destOrd="0" presId="urn:microsoft.com/office/officeart/2005/8/layout/radial5"/>
    <dgm:cxn modelId="{24545CF5-F984-42CD-AC74-CFB43D28CE21}" type="presOf" srcId="{515E5A46-71AA-47E7-BEE8-B7C6406B951C}" destId="{6246FB4B-D27B-4C41-850F-2573953C41D4}" srcOrd="0" destOrd="0" presId="urn:microsoft.com/office/officeart/2005/8/layout/radial5"/>
    <dgm:cxn modelId="{3A492890-CA06-4D1F-B1CB-254F5010F458}" srcId="{B0266536-4BE5-4A4F-BD70-0D33277792FF}" destId="{F5822011-B3B8-475E-902F-E95331D4D2E2}" srcOrd="3" destOrd="0" parTransId="{E97E6425-9CCD-4B5C-AA8B-D3394FCA751E}" sibTransId="{CA170B03-DBA5-4652-A708-50A8AEDF434A}"/>
    <dgm:cxn modelId="{445DBA57-F6FB-4339-BABF-5D5176362C28}" type="presOf" srcId="{06C6F64B-6F2A-4090-A057-EAC8FF02EDC4}" destId="{D09D3692-F186-41D6-959D-5C2A003AC2A4}" srcOrd="1" destOrd="0" presId="urn:microsoft.com/office/officeart/2005/8/layout/radial5"/>
    <dgm:cxn modelId="{F6793C52-28AA-403E-8E06-2FB6FD972F10}" type="presOf" srcId="{77E4E259-60DA-461D-B25F-5A6D67957AE5}" destId="{C405BE58-4D86-48B7-861B-B25E0314EDDD}" srcOrd="0" destOrd="0" presId="urn:microsoft.com/office/officeart/2005/8/layout/radial5"/>
    <dgm:cxn modelId="{4E235A03-0977-4744-9F4E-0E898CB08D14}" type="presOf" srcId="{BDEA95D6-5EED-4D37-B9C4-D87368F3ECBA}" destId="{2833F564-C4A5-4A82-BB33-92AD8E15828C}" srcOrd="0" destOrd="0" presId="urn:microsoft.com/office/officeart/2005/8/layout/radial5"/>
    <dgm:cxn modelId="{2DFC5719-3FEF-4D4B-9DAA-D752332E7BC6}" type="presOf" srcId="{7DC3F767-FE62-47D1-A0B0-9DAFC3B6D055}" destId="{47707764-AE23-4AD3-B04C-742BAB39EA6E}" srcOrd="0" destOrd="0" presId="urn:microsoft.com/office/officeart/2005/8/layout/radial5"/>
    <dgm:cxn modelId="{EFDDF60A-9D94-45A0-BFDA-A1DB141050DC}" type="presOf" srcId="{E431537C-AD65-42FC-9259-3063887787CC}" destId="{F685B0EC-2F21-4254-8CD7-BB328AA3EB7A}" srcOrd="0" destOrd="0" presId="urn:microsoft.com/office/officeart/2005/8/layout/radial5"/>
    <dgm:cxn modelId="{8266F4AA-1D55-46E6-9B01-674FEE78334E}" srcId="{B0266536-4BE5-4A4F-BD70-0D33277792FF}" destId="{5DE54ED0-A5D6-41B4-A266-9505D858891D}" srcOrd="6" destOrd="0" parTransId="{77E4E259-60DA-461D-B25F-5A6D67957AE5}" sibTransId="{82FC50D9-B0A8-4A55-A24B-5D784544E2F5}"/>
    <dgm:cxn modelId="{1AE91A2B-FA69-4DC6-AFFA-677D6F01902B}" type="presOf" srcId="{7F189485-0A9E-46B1-A5D2-DDEC767058BA}" destId="{E23D6224-9BD9-431C-BBF7-4804B210DD47}" srcOrd="0" destOrd="0" presId="urn:microsoft.com/office/officeart/2005/8/layout/radial5"/>
    <dgm:cxn modelId="{B968B0F7-9DDB-4ED2-B713-FF9D7FA14C87}" type="presOf" srcId="{BDEA95D6-5EED-4D37-B9C4-D87368F3ECBA}" destId="{EAFB7404-F57F-4A63-B830-23EAE79AC10C}" srcOrd="1" destOrd="0" presId="urn:microsoft.com/office/officeart/2005/8/layout/radial5"/>
    <dgm:cxn modelId="{778AEA0A-2784-4982-ADFB-F95317293465}" type="presOf" srcId="{7FD47B37-49C4-4B7F-9843-DDC3FAFA556C}" destId="{DC1D0DF2-651A-4BED-8D2C-A4E6CFBE90B0}" srcOrd="0" destOrd="0" presId="urn:microsoft.com/office/officeart/2005/8/layout/radial5"/>
    <dgm:cxn modelId="{6DBCB498-EFC9-4578-AA77-B2763BE87235}" type="presOf" srcId="{AF6D2918-804A-41CE-88CE-3E7F3A89249D}" destId="{49E940CD-0E5A-4A07-B634-90551117764F}" srcOrd="0" destOrd="0" presId="urn:microsoft.com/office/officeart/2005/8/layout/radial5"/>
    <dgm:cxn modelId="{76588F23-621B-4685-8815-B3018E205C60}" type="presParOf" srcId="{41887AFC-72CE-40ED-AAE9-0178DCAD00C9}" destId="{2ED36F22-10C3-4C43-A9F4-DD01059BB4AF}" srcOrd="0" destOrd="0" presId="urn:microsoft.com/office/officeart/2005/8/layout/radial5"/>
    <dgm:cxn modelId="{5937FBCF-9F90-4777-BB19-E09E9D62C6C7}" type="presParOf" srcId="{41887AFC-72CE-40ED-AAE9-0178DCAD00C9}" destId="{47707764-AE23-4AD3-B04C-742BAB39EA6E}" srcOrd="1" destOrd="0" presId="urn:microsoft.com/office/officeart/2005/8/layout/radial5"/>
    <dgm:cxn modelId="{C618D925-7939-4ABC-9438-40AD539047D5}" type="presParOf" srcId="{47707764-AE23-4AD3-B04C-742BAB39EA6E}" destId="{8D072AA3-D275-4523-B43A-63460E379681}" srcOrd="0" destOrd="0" presId="urn:microsoft.com/office/officeart/2005/8/layout/radial5"/>
    <dgm:cxn modelId="{FCAF081E-0547-47D1-B7B6-C475B696F8E9}" type="presParOf" srcId="{41887AFC-72CE-40ED-AAE9-0178DCAD00C9}" destId="{CB43E64E-A928-4042-9133-3DFEE257A2E8}" srcOrd="2" destOrd="0" presId="urn:microsoft.com/office/officeart/2005/8/layout/radial5"/>
    <dgm:cxn modelId="{C81FA5A1-EF2E-4594-9EE5-94D24E989322}" type="presParOf" srcId="{41887AFC-72CE-40ED-AAE9-0178DCAD00C9}" destId="{F4B94E2B-6756-410F-86AE-6573D875CC4D}" srcOrd="3" destOrd="0" presId="urn:microsoft.com/office/officeart/2005/8/layout/radial5"/>
    <dgm:cxn modelId="{9F5FEA36-572E-4C06-8EF8-4C524B7E4343}" type="presParOf" srcId="{F4B94E2B-6756-410F-86AE-6573D875CC4D}" destId="{AD19FA33-EE75-4A14-88C0-62FD43ADAF75}" srcOrd="0" destOrd="0" presId="urn:microsoft.com/office/officeart/2005/8/layout/radial5"/>
    <dgm:cxn modelId="{7447C98C-4B74-42EF-8C8F-6FF60B4E0A0A}" type="presParOf" srcId="{41887AFC-72CE-40ED-AAE9-0178DCAD00C9}" destId="{6246FB4B-D27B-4C41-850F-2573953C41D4}" srcOrd="4" destOrd="0" presId="urn:microsoft.com/office/officeart/2005/8/layout/radial5"/>
    <dgm:cxn modelId="{43DF6DD3-B8C5-4D01-B1E9-59F22A83385C}" type="presParOf" srcId="{41887AFC-72CE-40ED-AAE9-0178DCAD00C9}" destId="{DC1D0DF2-651A-4BED-8D2C-A4E6CFBE90B0}" srcOrd="5" destOrd="0" presId="urn:microsoft.com/office/officeart/2005/8/layout/radial5"/>
    <dgm:cxn modelId="{73A7BB4D-3E3E-448E-966F-A905A122F63D}" type="presParOf" srcId="{DC1D0DF2-651A-4BED-8D2C-A4E6CFBE90B0}" destId="{FB9113C4-F88F-4CA2-8F9A-B4E1AF555409}" srcOrd="0" destOrd="0" presId="urn:microsoft.com/office/officeart/2005/8/layout/radial5"/>
    <dgm:cxn modelId="{3BA7256D-FF10-45DE-A022-5B57586AF622}" type="presParOf" srcId="{41887AFC-72CE-40ED-AAE9-0178DCAD00C9}" destId="{30825121-D87B-439B-9A81-DF38D8FC97EA}" srcOrd="6" destOrd="0" presId="urn:microsoft.com/office/officeart/2005/8/layout/radial5"/>
    <dgm:cxn modelId="{A1709BD8-8D94-48D2-A47D-B4BEA52D00F1}" type="presParOf" srcId="{41887AFC-72CE-40ED-AAE9-0178DCAD00C9}" destId="{EFEB44E2-3343-4CE5-87CA-57FC05A65486}" srcOrd="7" destOrd="0" presId="urn:microsoft.com/office/officeart/2005/8/layout/radial5"/>
    <dgm:cxn modelId="{427EFFA8-D992-435B-AC79-AAE1FFBB40CC}" type="presParOf" srcId="{EFEB44E2-3343-4CE5-87CA-57FC05A65486}" destId="{495FE871-E956-47ED-A89D-A5D65ED584EA}" srcOrd="0" destOrd="0" presId="urn:microsoft.com/office/officeart/2005/8/layout/radial5"/>
    <dgm:cxn modelId="{D72FD23C-1F66-4962-BF12-3A1662A1352B}" type="presParOf" srcId="{41887AFC-72CE-40ED-AAE9-0178DCAD00C9}" destId="{B1A184C5-EA68-4A0E-A388-21B6ACC63492}" srcOrd="8" destOrd="0" presId="urn:microsoft.com/office/officeart/2005/8/layout/radial5"/>
    <dgm:cxn modelId="{6F0D0BF1-C8F4-4BA8-8F0D-E26A49164EF3}" type="presParOf" srcId="{41887AFC-72CE-40ED-AAE9-0178DCAD00C9}" destId="{E23D6224-9BD9-431C-BBF7-4804B210DD47}" srcOrd="9" destOrd="0" presId="urn:microsoft.com/office/officeart/2005/8/layout/radial5"/>
    <dgm:cxn modelId="{92AF96F0-2510-4A96-B1F7-3BD1793293CB}" type="presParOf" srcId="{E23D6224-9BD9-431C-BBF7-4804B210DD47}" destId="{7B328C3E-367F-4AFF-9116-6F61EB8F6DD5}" srcOrd="0" destOrd="0" presId="urn:microsoft.com/office/officeart/2005/8/layout/radial5"/>
    <dgm:cxn modelId="{9D868C60-51F1-40E3-B475-3958A548A450}" type="presParOf" srcId="{41887AFC-72CE-40ED-AAE9-0178DCAD00C9}" destId="{A0B49BC5-9F42-4A8F-8797-9E966559A50C}" srcOrd="10" destOrd="0" presId="urn:microsoft.com/office/officeart/2005/8/layout/radial5"/>
    <dgm:cxn modelId="{4AEE19EA-C7F6-4E23-8B4D-79D8421BFE9C}" type="presParOf" srcId="{41887AFC-72CE-40ED-AAE9-0178DCAD00C9}" destId="{2833F564-C4A5-4A82-BB33-92AD8E15828C}" srcOrd="11" destOrd="0" presId="urn:microsoft.com/office/officeart/2005/8/layout/radial5"/>
    <dgm:cxn modelId="{7D370A97-E2F2-4607-BB92-45EBC0A776F6}" type="presParOf" srcId="{2833F564-C4A5-4A82-BB33-92AD8E15828C}" destId="{EAFB7404-F57F-4A63-B830-23EAE79AC10C}" srcOrd="0" destOrd="0" presId="urn:microsoft.com/office/officeart/2005/8/layout/radial5"/>
    <dgm:cxn modelId="{DD1B8288-93D2-4678-AC91-74050DFA5CA0}" type="presParOf" srcId="{41887AFC-72CE-40ED-AAE9-0178DCAD00C9}" destId="{4888E037-D1B2-439A-BA4E-C3D618BE8ACA}" srcOrd="12" destOrd="0" presId="urn:microsoft.com/office/officeart/2005/8/layout/radial5"/>
    <dgm:cxn modelId="{0649475B-E8FE-45EF-A6C0-3B3C0562112B}" type="presParOf" srcId="{41887AFC-72CE-40ED-AAE9-0178DCAD00C9}" destId="{C405BE58-4D86-48B7-861B-B25E0314EDDD}" srcOrd="13" destOrd="0" presId="urn:microsoft.com/office/officeart/2005/8/layout/radial5"/>
    <dgm:cxn modelId="{00132882-21A4-4B0C-9818-FB8D9AD392D6}" type="presParOf" srcId="{C405BE58-4D86-48B7-861B-B25E0314EDDD}" destId="{029E3BE5-F41D-49A7-90A1-260E9C4D0205}" srcOrd="0" destOrd="0" presId="urn:microsoft.com/office/officeart/2005/8/layout/radial5"/>
    <dgm:cxn modelId="{7713370A-44D3-44C4-80E7-DB5BF4FE8BCD}" type="presParOf" srcId="{41887AFC-72CE-40ED-AAE9-0178DCAD00C9}" destId="{408508B9-2BAD-43E2-A1C9-15EEE7D4928F}" srcOrd="14" destOrd="0" presId="urn:microsoft.com/office/officeart/2005/8/layout/radial5"/>
    <dgm:cxn modelId="{3816C1A7-68E1-4CD8-A06B-3ABB2EAC3D2E}" type="presParOf" srcId="{41887AFC-72CE-40ED-AAE9-0178DCAD00C9}" destId="{A8DAEC36-A52B-4580-A5BE-DA19E7E46B80}" srcOrd="15" destOrd="0" presId="urn:microsoft.com/office/officeart/2005/8/layout/radial5"/>
    <dgm:cxn modelId="{233504BE-BF95-4B3F-957A-F006868C588C}" type="presParOf" srcId="{A8DAEC36-A52B-4580-A5BE-DA19E7E46B80}" destId="{D09D3692-F186-41D6-959D-5C2A003AC2A4}" srcOrd="0" destOrd="0" presId="urn:microsoft.com/office/officeart/2005/8/layout/radial5"/>
    <dgm:cxn modelId="{911283E8-8A2B-4F3D-9A6D-FBD4BC87A58A}" type="presParOf" srcId="{41887AFC-72CE-40ED-AAE9-0178DCAD00C9}" destId="{9F0668DC-D531-472B-8910-7BF0F060D8A9}" srcOrd="16" destOrd="0" presId="urn:microsoft.com/office/officeart/2005/8/layout/radial5"/>
    <dgm:cxn modelId="{64C1E7AB-CE93-4767-9035-15ECC5C1AB43}" type="presParOf" srcId="{41887AFC-72CE-40ED-AAE9-0178DCAD00C9}" destId="{49E940CD-0E5A-4A07-B634-90551117764F}" srcOrd="17" destOrd="0" presId="urn:microsoft.com/office/officeart/2005/8/layout/radial5"/>
    <dgm:cxn modelId="{F2C16CE9-743A-453E-800A-FDA2C9837757}" type="presParOf" srcId="{49E940CD-0E5A-4A07-B634-90551117764F}" destId="{404D47D1-281B-4816-8357-5840FA63D538}" srcOrd="0" destOrd="0" presId="urn:microsoft.com/office/officeart/2005/8/layout/radial5"/>
    <dgm:cxn modelId="{D5015C9B-F056-4DCE-8A9D-0F2A8FEDFC40}" type="presParOf" srcId="{41887AFC-72CE-40ED-AAE9-0178DCAD00C9}" destId="{F685B0EC-2F21-4254-8CD7-BB328AA3EB7A}" srcOrd="1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0DE5E5-6DC1-4366-87B6-E64CCB1CFD12}">
      <dsp:nvSpPr>
        <dsp:cNvPr id="0" name=""/>
        <dsp:cNvSpPr/>
      </dsp:nvSpPr>
      <dsp:spPr>
        <a:xfrm>
          <a:off x="2581320" y="2108978"/>
          <a:ext cx="1628664" cy="13902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Мелкая моторика взаимодействует</a:t>
          </a:r>
          <a:endParaRPr lang="ru-RU" sz="1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581320" y="2108978"/>
        <a:ext cx="1628664" cy="1390203"/>
      </dsp:txXfrm>
    </dsp:sp>
    <dsp:sp modelId="{973899DC-DBF8-4B65-8B49-1A1CCBB726B5}">
      <dsp:nvSpPr>
        <dsp:cNvPr id="0" name=""/>
        <dsp:cNvSpPr/>
      </dsp:nvSpPr>
      <dsp:spPr>
        <a:xfrm rot="16314531">
          <a:off x="3087171" y="1747700"/>
          <a:ext cx="686131" cy="37366"/>
        </a:xfrm>
        <a:custGeom>
          <a:avLst/>
          <a:gdLst/>
          <a:ahLst/>
          <a:cxnLst/>
          <a:rect l="0" t="0" r="0" b="0"/>
          <a:pathLst>
            <a:path>
              <a:moveTo>
                <a:pt x="0" y="18683"/>
              </a:moveTo>
              <a:lnTo>
                <a:pt x="686131" y="1868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314531">
        <a:off x="3413084" y="1749230"/>
        <a:ext cx="34306" cy="34306"/>
      </dsp:txXfrm>
    </dsp:sp>
    <dsp:sp modelId="{4DBAE843-8F55-4E0B-BFBA-1D2D28288563}">
      <dsp:nvSpPr>
        <dsp:cNvPr id="0" name=""/>
        <dsp:cNvSpPr/>
      </dsp:nvSpPr>
      <dsp:spPr>
        <a:xfrm>
          <a:off x="2661388" y="33593"/>
          <a:ext cx="1606866" cy="139020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 речью</a:t>
          </a:r>
          <a:endParaRPr lang="ru-RU" sz="1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661388" y="33593"/>
        <a:ext cx="1606866" cy="1390203"/>
      </dsp:txXfrm>
    </dsp:sp>
    <dsp:sp modelId="{EC780C27-FBE9-4D9C-971D-F9C2B5124B09}">
      <dsp:nvSpPr>
        <dsp:cNvPr id="0" name=""/>
        <dsp:cNvSpPr/>
      </dsp:nvSpPr>
      <dsp:spPr>
        <a:xfrm rot="19245706">
          <a:off x="3920930" y="2127791"/>
          <a:ext cx="559856" cy="37366"/>
        </a:xfrm>
        <a:custGeom>
          <a:avLst/>
          <a:gdLst/>
          <a:ahLst/>
          <a:cxnLst/>
          <a:rect l="0" t="0" r="0" b="0"/>
          <a:pathLst>
            <a:path>
              <a:moveTo>
                <a:pt x="0" y="18683"/>
              </a:moveTo>
              <a:lnTo>
                <a:pt x="559856" y="1868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245706">
        <a:off x="4186862" y="2132478"/>
        <a:ext cx="27992" cy="27992"/>
      </dsp:txXfrm>
    </dsp:sp>
    <dsp:sp modelId="{CF98D4AD-FE11-44DA-86C4-56E3174FD3B4}">
      <dsp:nvSpPr>
        <dsp:cNvPr id="0" name=""/>
        <dsp:cNvSpPr/>
      </dsp:nvSpPr>
      <dsp:spPr>
        <a:xfrm>
          <a:off x="4219590" y="808489"/>
          <a:ext cx="1536897" cy="139020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 вниманием</a:t>
          </a:r>
          <a:endParaRPr lang="ru-RU" sz="1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19590" y="808489"/>
        <a:ext cx="1536897" cy="1390203"/>
      </dsp:txXfrm>
    </dsp:sp>
    <dsp:sp modelId="{CF6F63A0-9B7B-4C9E-A2A5-018A484464FA}">
      <dsp:nvSpPr>
        <dsp:cNvPr id="0" name=""/>
        <dsp:cNvSpPr/>
      </dsp:nvSpPr>
      <dsp:spPr>
        <a:xfrm rot="784621">
          <a:off x="4175741" y="3017378"/>
          <a:ext cx="437222" cy="37366"/>
        </a:xfrm>
        <a:custGeom>
          <a:avLst/>
          <a:gdLst/>
          <a:ahLst/>
          <a:cxnLst/>
          <a:rect l="0" t="0" r="0" b="0"/>
          <a:pathLst>
            <a:path>
              <a:moveTo>
                <a:pt x="0" y="18683"/>
              </a:moveTo>
              <a:lnTo>
                <a:pt x="437222" y="1868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784621">
        <a:off x="4383422" y="3025131"/>
        <a:ext cx="21861" cy="21861"/>
      </dsp:txXfrm>
    </dsp:sp>
    <dsp:sp modelId="{8ECC8A97-7683-41CD-BE79-7D4E9AF35976}">
      <dsp:nvSpPr>
        <dsp:cNvPr id="0" name=""/>
        <dsp:cNvSpPr/>
      </dsp:nvSpPr>
      <dsp:spPr>
        <a:xfrm>
          <a:off x="4578993" y="2572381"/>
          <a:ext cx="1623284" cy="139020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 мышлением</a:t>
          </a:r>
          <a:endParaRPr lang="ru-RU" sz="1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578993" y="2572381"/>
        <a:ext cx="1623284" cy="1390203"/>
      </dsp:txXfrm>
    </dsp:sp>
    <dsp:sp modelId="{6D93EC06-01D0-4D49-981C-1C962E9F526C}">
      <dsp:nvSpPr>
        <dsp:cNvPr id="0" name=""/>
        <dsp:cNvSpPr/>
      </dsp:nvSpPr>
      <dsp:spPr>
        <a:xfrm rot="3940442">
          <a:off x="3510810" y="3709708"/>
          <a:ext cx="605380" cy="37366"/>
        </a:xfrm>
        <a:custGeom>
          <a:avLst/>
          <a:gdLst/>
          <a:ahLst/>
          <a:cxnLst/>
          <a:rect l="0" t="0" r="0" b="0"/>
          <a:pathLst>
            <a:path>
              <a:moveTo>
                <a:pt x="0" y="18683"/>
              </a:moveTo>
              <a:lnTo>
                <a:pt x="605380" y="1868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3940442">
        <a:off x="3798366" y="3713257"/>
        <a:ext cx="30269" cy="30269"/>
      </dsp:txXfrm>
    </dsp:sp>
    <dsp:sp modelId="{1EFF1944-5DCB-4E23-8CC7-0ECF42510E9B}">
      <dsp:nvSpPr>
        <dsp:cNvPr id="0" name=""/>
        <dsp:cNvSpPr/>
      </dsp:nvSpPr>
      <dsp:spPr>
        <a:xfrm>
          <a:off x="3411018" y="3960438"/>
          <a:ext cx="1629540" cy="135993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 наблюдатель-</a:t>
          </a:r>
          <a:r>
            <a:rPr lang="ru-RU" sz="12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ностью</a:t>
          </a:r>
          <a:endParaRPr lang="ru-RU" sz="1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411018" y="3960438"/>
        <a:ext cx="1629540" cy="1359938"/>
      </dsp:txXfrm>
    </dsp:sp>
    <dsp:sp modelId="{D410AE86-D75D-48C5-B5AF-0C85755022C4}">
      <dsp:nvSpPr>
        <dsp:cNvPr id="0" name=""/>
        <dsp:cNvSpPr/>
      </dsp:nvSpPr>
      <dsp:spPr>
        <a:xfrm rot="6998813">
          <a:off x="2586021" y="3726097"/>
          <a:ext cx="675201" cy="37366"/>
        </a:xfrm>
        <a:custGeom>
          <a:avLst/>
          <a:gdLst/>
          <a:ahLst/>
          <a:cxnLst/>
          <a:rect l="0" t="0" r="0" b="0"/>
          <a:pathLst>
            <a:path>
              <a:moveTo>
                <a:pt x="0" y="18683"/>
              </a:moveTo>
              <a:lnTo>
                <a:pt x="675201" y="1868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6998813">
        <a:off x="2906741" y="3727900"/>
        <a:ext cx="33760" cy="33760"/>
      </dsp:txXfrm>
    </dsp:sp>
    <dsp:sp modelId="{F05C14AB-3709-4DF2-94FE-E9B48DC16AD4}">
      <dsp:nvSpPr>
        <dsp:cNvPr id="0" name=""/>
        <dsp:cNvSpPr/>
      </dsp:nvSpPr>
      <dsp:spPr>
        <a:xfrm>
          <a:off x="1666301" y="3986913"/>
          <a:ext cx="1574057" cy="139020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 координацией</a:t>
          </a:r>
          <a:endParaRPr lang="ru-RU" sz="1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666301" y="3986913"/>
        <a:ext cx="1574057" cy="1390203"/>
      </dsp:txXfrm>
    </dsp:sp>
    <dsp:sp modelId="{255CEA79-F156-4CD2-8AED-91F1809FC2CA}">
      <dsp:nvSpPr>
        <dsp:cNvPr id="0" name=""/>
        <dsp:cNvSpPr/>
      </dsp:nvSpPr>
      <dsp:spPr>
        <a:xfrm rot="10043020">
          <a:off x="2121928" y="3015431"/>
          <a:ext cx="491962" cy="37366"/>
        </a:xfrm>
        <a:custGeom>
          <a:avLst/>
          <a:gdLst/>
          <a:ahLst/>
          <a:cxnLst/>
          <a:rect l="0" t="0" r="0" b="0"/>
          <a:pathLst>
            <a:path>
              <a:moveTo>
                <a:pt x="0" y="18683"/>
              </a:moveTo>
              <a:lnTo>
                <a:pt x="491962" y="1868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043020">
        <a:off x="2355610" y="3021816"/>
        <a:ext cx="24598" cy="24598"/>
      </dsp:txXfrm>
    </dsp:sp>
    <dsp:sp modelId="{7DF63CB2-C5A3-45D4-AF51-04A094EC3A6C}">
      <dsp:nvSpPr>
        <dsp:cNvPr id="0" name=""/>
        <dsp:cNvSpPr/>
      </dsp:nvSpPr>
      <dsp:spPr>
        <a:xfrm>
          <a:off x="494465" y="2572381"/>
          <a:ext cx="1661626" cy="139020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 зрительной и двигательной памятью</a:t>
          </a:r>
          <a:endParaRPr lang="ru-RU" sz="1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94465" y="2572381"/>
        <a:ext cx="1661626" cy="1390203"/>
      </dsp:txXfrm>
    </dsp:sp>
    <dsp:sp modelId="{24DBD63F-980F-4971-A308-8D12D3921D45}">
      <dsp:nvSpPr>
        <dsp:cNvPr id="0" name=""/>
        <dsp:cNvSpPr/>
      </dsp:nvSpPr>
      <dsp:spPr>
        <a:xfrm rot="13076770">
          <a:off x="2254563" y="2130969"/>
          <a:ext cx="603674" cy="37366"/>
        </a:xfrm>
        <a:custGeom>
          <a:avLst/>
          <a:gdLst/>
          <a:ahLst/>
          <a:cxnLst/>
          <a:rect l="0" t="0" r="0" b="0"/>
          <a:pathLst>
            <a:path>
              <a:moveTo>
                <a:pt x="0" y="18683"/>
              </a:moveTo>
              <a:lnTo>
                <a:pt x="603674" y="1868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3076770">
        <a:off x="2541308" y="2134560"/>
        <a:ext cx="30183" cy="30183"/>
      </dsp:txXfrm>
    </dsp:sp>
    <dsp:sp modelId="{E54A3E94-0765-4C5D-849E-2D2065E25973}">
      <dsp:nvSpPr>
        <dsp:cNvPr id="0" name=""/>
        <dsp:cNvSpPr/>
      </dsp:nvSpPr>
      <dsp:spPr>
        <a:xfrm>
          <a:off x="939623" y="808489"/>
          <a:ext cx="1576504" cy="139020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 воображением</a:t>
          </a:r>
          <a:endParaRPr lang="ru-RU" sz="1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939623" y="808489"/>
        <a:ext cx="1576504" cy="139020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ED36F22-10C3-4C43-A9F4-DD01059BB4AF}">
      <dsp:nvSpPr>
        <dsp:cNvPr id="0" name=""/>
        <dsp:cNvSpPr/>
      </dsp:nvSpPr>
      <dsp:spPr>
        <a:xfrm>
          <a:off x="3312378" y="1944227"/>
          <a:ext cx="936886" cy="9368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</a:rPr>
            <a:t>Солёное тесто</a:t>
          </a:r>
          <a:endParaRPr lang="ru-RU" sz="1300" kern="1200" dirty="0">
            <a:solidFill>
              <a:schemeClr val="tx1"/>
            </a:solidFill>
          </a:endParaRPr>
        </a:p>
      </dsp:txBody>
      <dsp:txXfrm>
        <a:off x="3312378" y="1944227"/>
        <a:ext cx="936886" cy="936886"/>
      </dsp:txXfrm>
    </dsp:sp>
    <dsp:sp modelId="{47707764-AE23-4AD3-B04C-742BAB39EA6E}">
      <dsp:nvSpPr>
        <dsp:cNvPr id="0" name=""/>
        <dsp:cNvSpPr/>
      </dsp:nvSpPr>
      <dsp:spPr>
        <a:xfrm rot="16109642">
          <a:off x="3536685" y="1319834"/>
          <a:ext cx="442373" cy="4397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>
            <a:solidFill>
              <a:schemeClr val="tx1"/>
            </a:solidFill>
          </a:endParaRPr>
        </a:p>
      </dsp:txBody>
      <dsp:txXfrm rot="16109642">
        <a:off x="3536685" y="1319834"/>
        <a:ext cx="442373" cy="439760"/>
      </dsp:txXfrm>
    </dsp:sp>
    <dsp:sp modelId="{CB43E64E-A928-4042-9133-3DFEE257A2E8}">
      <dsp:nvSpPr>
        <dsp:cNvPr id="0" name=""/>
        <dsp:cNvSpPr/>
      </dsp:nvSpPr>
      <dsp:spPr>
        <a:xfrm>
          <a:off x="3102885" y="-83045"/>
          <a:ext cx="1256018" cy="119324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Сделано из экологически чистых материалов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3102885" y="-83045"/>
        <a:ext cx="1256018" cy="1193241"/>
      </dsp:txXfrm>
    </dsp:sp>
    <dsp:sp modelId="{F4B94E2B-6756-410F-86AE-6573D875CC4D}">
      <dsp:nvSpPr>
        <dsp:cNvPr id="0" name=""/>
        <dsp:cNvSpPr/>
      </dsp:nvSpPr>
      <dsp:spPr>
        <a:xfrm rot="18589759">
          <a:off x="4118877" y="1522827"/>
          <a:ext cx="441434" cy="4397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>
            <a:solidFill>
              <a:schemeClr val="tx1"/>
            </a:solidFill>
          </a:endParaRPr>
        </a:p>
      </dsp:txBody>
      <dsp:txXfrm rot="18589759">
        <a:off x="4118877" y="1522827"/>
        <a:ext cx="441434" cy="439760"/>
      </dsp:txXfrm>
    </dsp:sp>
    <dsp:sp modelId="{6246FB4B-D27B-4C41-850F-2573953C41D4}">
      <dsp:nvSpPr>
        <dsp:cNvPr id="0" name=""/>
        <dsp:cNvSpPr/>
      </dsp:nvSpPr>
      <dsp:spPr>
        <a:xfrm>
          <a:off x="4405172" y="376639"/>
          <a:ext cx="1168728" cy="117359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Можно приготовить в любой момент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4405172" y="376639"/>
        <a:ext cx="1168728" cy="1173591"/>
      </dsp:txXfrm>
    </dsp:sp>
    <dsp:sp modelId="{DC1D0DF2-651A-4BED-8D2C-A4E6CFBE90B0}">
      <dsp:nvSpPr>
        <dsp:cNvPr id="0" name=""/>
        <dsp:cNvSpPr/>
      </dsp:nvSpPr>
      <dsp:spPr>
        <a:xfrm rot="21115973">
          <a:off x="4434865" y="2066886"/>
          <a:ext cx="468515" cy="4397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>
            <a:solidFill>
              <a:schemeClr val="tx1"/>
            </a:solidFill>
          </a:endParaRPr>
        </a:p>
      </dsp:txBody>
      <dsp:txXfrm rot="21115973">
        <a:off x="4434865" y="2066886"/>
        <a:ext cx="468515" cy="439760"/>
      </dsp:txXfrm>
    </dsp:sp>
    <dsp:sp modelId="{30825121-D87B-439B-9A81-DF38D8FC97EA}">
      <dsp:nvSpPr>
        <dsp:cNvPr id="0" name=""/>
        <dsp:cNvSpPr/>
      </dsp:nvSpPr>
      <dsp:spPr>
        <a:xfrm>
          <a:off x="5112574" y="1512166"/>
          <a:ext cx="1312876" cy="123741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Безопасно при попадании в рот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5112574" y="1512166"/>
        <a:ext cx="1312876" cy="1237413"/>
      </dsp:txXfrm>
    </dsp:sp>
    <dsp:sp modelId="{EFEB44E2-3343-4CE5-87CA-57FC05A65486}">
      <dsp:nvSpPr>
        <dsp:cNvPr id="0" name=""/>
        <dsp:cNvSpPr/>
      </dsp:nvSpPr>
      <dsp:spPr>
        <a:xfrm rot="1928279">
          <a:off x="4330234" y="2712496"/>
          <a:ext cx="555703" cy="4397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>
            <a:solidFill>
              <a:schemeClr val="tx1"/>
            </a:solidFill>
          </a:endParaRPr>
        </a:p>
      </dsp:txBody>
      <dsp:txXfrm rot="1928279">
        <a:off x="4330234" y="2712496"/>
        <a:ext cx="555703" cy="439760"/>
      </dsp:txXfrm>
    </dsp:sp>
    <dsp:sp modelId="{B1A184C5-EA68-4A0E-A388-21B6ACC63492}">
      <dsp:nvSpPr>
        <dsp:cNvPr id="0" name=""/>
        <dsp:cNvSpPr/>
      </dsp:nvSpPr>
      <dsp:spPr>
        <a:xfrm>
          <a:off x="4968548" y="2952329"/>
          <a:ext cx="1205999" cy="117063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Не липнет к рукам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4968548" y="2952329"/>
        <a:ext cx="1205999" cy="1170632"/>
      </dsp:txXfrm>
    </dsp:sp>
    <dsp:sp modelId="{E23D6224-9BD9-431C-BBF7-4804B210DD47}">
      <dsp:nvSpPr>
        <dsp:cNvPr id="0" name=""/>
        <dsp:cNvSpPr/>
      </dsp:nvSpPr>
      <dsp:spPr>
        <a:xfrm rot="4250561">
          <a:off x="3831779" y="3080134"/>
          <a:ext cx="514615" cy="4397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>
            <a:solidFill>
              <a:schemeClr val="tx1"/>
            </a:solidFill>
          </a:endParaRPr>
        </a:p>
      </dsp:txBody>
      <dsp:txXfrm rot="4250561">
        <a:off x="3831779" y="3080134"/>
        <a:ext cx="514615" cy="439760"/>
      </dsp:txXfrm>
    </dsp:sp>
    <dsp:sp modelId="{A0B49BC5-9F42-4A8F-8797-9E966559A50C}">
      <dsp:nvSpPr>
        <dsp:cNvPr id="0" name=""/>
        <dsp:cNvSpPr/>
      </dsp:nvSpPr>
      <dsp:spPr>
        <a:xfrm>
          <a:off x="3816426" y="3743344"/>
          <a:ext cx="1264679" cy="1184021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Мало пачкает, легко отмывается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3816426" y="3743344"/>
        <a:ext cx="1264679" cy="1184021"/>
      </dsp:txXfrm>
    </dsp:sp>
    <dsp:sp modelId="{2833F564-C4A5-4A82-BB33-92AD8E15828C}">
      <dsp:nvSpPr>
        <dsp:cNvPr id="0" name=""/>
        <dsp:cNvSpPr/>
      </dsp:nvSpPr>
      <dsp:spPr>
        <a:xfrm rot="9001579">
          <a:off x="2640718" y="2686525"/>
          <a:ext cx="568043" cy="4397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>
            <a:solidFill>
              <a:schemeClr val="tx1"/>
            </a:solidFill>
          </a:endParaRPr>
        </a:p>
      </dsp:txBody>
      <dsp:txXfrm rot="9001579">
        <a:off x="2640718" y="2686525"/>
        <a:ext cx="568043" cy="439760"/>
      </dsp:txXfrm>
    </dsp:sp>
    <dsp:sp modelId="{4888E037-D1B2-439A-BA4E-C3D618BE8ACA}">
      <dsp:nvSpPr>
        <dsp:cNvPr id="0" name=""/>
        <dsp:cNvSpPr/>
      </dsp:nvSpPr>
      <dsp:spPr>
        <a:xfrm>
          <a:off x="1152133" y="2880315"/>
          <a:ext cx="1401625" cy="128846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Легко окрашивается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1152133" y="2880315"/>
        <a:ext cx="1401625" cy="1288467"/>
      </dsp:txXfrm>
    </dsp:sp>
    <dsp:sp modelId="{C405BE58-4D86-48B7-861B-B25E0314EDDD}">
      <dsp:nvSpPr>
        <dsp:cNvPr id="0" name=""/>
        <dsp:cNvSpPr/>
      </dsp:nvSpPr>
      <dsp:spPr>
        <a:xfrm rot="6742044">
          <a:off x="3222196" y="3005459"/>
          <a:ext cx="448416" cy="4397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>
            <a:solidFill>
              <a:schemeClr val="tx1"/>
            </a:solidFill>
          </a:endParaRPr>
        </a:p>
      </dsp:txBody>
      <dsp:txXfrm rot="6742044">
        <a:off x="3222196" y="3005459"/>
        <a:ext cx="448416" cy="439760"/>
      </dsp:txXfrm>
    </dsp:sp>
    <dsp:sp modelId="{408508B9-2BAD-43E2-A1C9-15EEE7D4928F}">
      <dsp:nvSpPr>
        <dsp:cNvPr id="0" name=""/>
        <dsp:cNvSpPr/>
      </dsp:nvSpPr>
      <dsp:spPr>
        <a:xfrm>
          <a:off x="2376262" y="3577924"/>
          <a:ext cx="1307485" cy="131861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Прекрасно лепится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2376262" y="3577924"/>
        <a:ext cx="1307485" cy="1318619"/>
      </dsp:txXfrm>
    </dsp:sp>
    <dsp:sp modelId="{A8DAEC36-A52B-4580-A5BE-DA19E7E46B80}">
      <dsp:nvSpPr>
        <dsp:cNvPr id="0" name=""/>
        <dsp:cNvSpPr/>
      </dsp:nvSpPr>
      <dsp:spPr>
        <a:xfrm rot="11364065">
          <a:off x="2573956" y="2036919"/>
          <a:ext cx="530875" cy="4397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>
            <a:solidFill>
              <a:schemeClr val="tx1"/>
            </a:solidFill>
          </a:endParaRPr>
        </a:p>
      </dsp:txBody>
      <dsp:txXfrm rot="11364065">
        <a:off x="2573956" y="2036919"/>
        <a:ext cx="530875" cy="439760"/>
      </dsp:txXfrm>
    </dsp:sp>
    <dsp:sp modelId="{9F0668DC-D531-472B-8910-7BF0F060D8A9}">
      <dsp:nvSpPr>
        <dsp:cNvPr id="0" name=""/>
        <dsp:cNvSpPr/>
      </dsp:nvSpPr>
      <dsp:spPr>
        <a:xfrm>
          <a:off x="1080129" y="1440162"/>
          <a:ext cx="1258791" cy="125913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Мягкое, пластичное, приятное на ощупь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1080129" y="1440162"/>
        <a:ext cx="1258791" cy="1259132"/>
      </dsp:txXfrm>
    </dsp:sp>
    <dsp:sp modelId="{49E940CD-0E5A-4A07-B634-90551117764F}">
      <dsp:nvSpPr>
        <dsp:cNvPr id="0" name=""/>
        <dsp:cNvSpPr/>
      </dsp:nvSpPr>
      <dsp:spPr>
        <a:xfrm rot="13651810">
          <a:off x="2935005" y="1527510"/>
          <a:ext cx="473687" cy="4397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>
            <a:solidFill>
              <a:schemeClr val="tx1"/>
            </a:solidFill>
          </a:endParaRPr>
        </a:p>
      </dsp:txBody>
      <dsp:txXfrm rot="13651810">
        <a:off x="2935005" y="1527510"/>
        <a:ext cx="473687" cy="439760"/>
      </dsp:txXfrm>
    </dsp:sp>
    <dsp:sp modelId="{F685B0EC-2F21-4254-8CD7-BB328AA3EB7A}">
      <dsp:nvSpPr>
        <dsp:cNvPr id="0" name=""/>
        <dsp:cNvSpPr/>
      </dsp:nvSpPr>
      <dsp:spPr>
        <a:xfrm>
          <a:off x="1875729" y="388083"/>
          <a:ext cx="1177358" cy="117290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Можно сушить на воздухе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1875729" y="388083"/>
        <a:ext cx="1177358" cy="11729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C16B9-5194-414F-963C-99231AE54DEA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4427F4-FE59-4430-BF3D-432F2EA623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review-image" descr="https://ds04.infourok.ru/uploads/ex/0499/000079c8-59d289a9/1/img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МДОУ  ИРМО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Уриковский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детский сад комбинированного вида» филиал № 1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Идеи для творчества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«Поделки из солёного теста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 пластилина»</a:t>
            </a:r>
          </a:p>
          <a:p>
            <a:pPr algn="ctr"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2019г     Воспитатели: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Баклагина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Е.А.</a:t>
            </a:r>
          </a:p>
          <a:p>
            <a:pPr algn="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Лисичникова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О.А.</a:t>
            </a:r>
          </a:p>
          <a:p>
            <a:pPr algn="ctr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review-image" descr="http://womensecret.domashniy-recepti.ru/wp-content/uploads/2015/07/40121799925212837997613897_2-620x33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924944"/>
            <a:ext cx="5616624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review-image" descr="http://art-apple.ru/albums/vector_flowers/938176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 большим интересом и усердием занимаются тем, что дома им часто не доступно: пачкаться в муке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лепить из теста все, что ты хочешь, да еще к тому же за это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хвалят.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pic>
        <p:nvPicPr>
          <p:cNvPr id="5" name="Содержимое 3" descr="руч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2492896"/>
            <a:ext cx="5623504" cy="36332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review-image" descr="http://gornnm.ucoz.ru/kartini/1264692534_slgg_201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пластилин нового поколения</a:t>
            </a:r>
            <a:br>
              <a:rPr lang="ru-RU" sz="49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Плавающий пластилин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review-image" descr="http://ruskid.ru/uploads/posts/2011-05/1306426592_1272828325_96812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564904"/>
            <a:ext cx="770485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review-image" descr="http://gornnm.ucoz.ru/kartini/1264692534_slgg_20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Шариковый пластилин</a:t>
            </a:r>
            <a:endParaRPr lang="ru-RU" b="1" dirty="0"/>
          </a:p>
        </p:txBody>
      </p:sp>
      <p:pic>
        <p:nvPicPr>
          <p:cNvPr id="1026" name="Picture 2" descr="http://blogs.masterclassy.ru/upload/fileManager/1-jpg-jpg-thumb-332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268760"/>
            <a:ext cx="8136904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review-image" descr="http://gornnm.ucoz.ru/kartini/1264692534_slgg_20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Тесто для лепки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zakroma.by/images/thumbnails/testo-dlya-lepki-6829-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88840"/>
            <a:ext cx="7920880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review-image" descr="http://gornnm.ucoz.ru/kartini/1264692534_slgg_20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Соленое тесто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happywithbaby.ru/wp-content/uploads/2014/06/IMG_202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72816"/>
            <a:ext cx="7920880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review-image" descr="http://gornnm.ucoz.ru/kartini/1264692534_slgg_20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340768"/>
            <a:ext cx="6131024" cy="53285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Классический рецепт: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Мука – 300 г (2 чашки)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Соль – 300 г (1 чашка)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Вода – 200 г (200мл).           </a:t>
            </a:r>
          </a:p>
          <a:p>
            <a:pPr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Твердое тесто:              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200 г  муки                                          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400 г  соли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 ст. ложка клея ПВА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Пластическое мягкое тесто: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Мука — один стакан.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Соль мелкая — один стакан.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Вода очень холодная — полстакана.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Масло растительное — 2 столовые ложки или глицерин.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Рецепты солёного теста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fb.ru/misc/i/gallery/40036/11964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005064"/>
            <a:ext cx="3031604" cy="2018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http://womanonly.ru/data/%D0%B2%D1%81%D0%B5%20%D1%80%D0%B0%D0%B7%D0%B4%D0%B5%D0%BB%D1%8B/%D0%B4%D0%B5%D1%82%D0%B8/%D0%A1%D0%BE%D0%BB%D0%B5%D0%BD%D0%BE%D0%B5%20%D1%82%D0%B5%D1%81%D1%82%D0%BE%20%D0%B4%D0%BB%D1%8F%20%D0%BF%D0%BE%D0%B4%D0%B5%D0%BB%D0%BE%D0%BA%20-%20%D1%80%D0%B5%D1%86%D0%B5%D0%BF%D1%82%20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2060848"/>
            <a:ext cx="3600400" cy="2244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review-image" descr="http://art-apple.ru/albums/vector_flowers/938176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ndrei\Downloads\IMG-20190205-WA00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8640"/>
            <a:ext cx="3219822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andrei\Downloads\IMG-20190205-WA00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260648"/>
            <a:ext cx="3003798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andrei\Downloads\IMG-20190205-WA00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3356992"/>
            <a:ext cx="4080453" cy="3060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review-image" descr="http://art-apple.ru/albums/vector_flowers/938176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C:\Users\andrei\AppData\Local\Microsoft\Windows\Temporary Internet Files\Content.Word\IMG-20190205-WA001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4078647" cy="3509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andrei\AppData\Local\Microsoft\Windows\Temporary Internet Files\Content.Word\IMG-20190205-WA000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404664"/>
            <a:ext cx="4176464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andrei\AppData\Local\Microsoft\Windows\Temporary Internet Files\Content.Word\IMG-20190205-WA000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3284984"/>
            <a:ext cx="2894784" cy="3282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review-image" descr="http://art-apple.ru/albums/vector_flowers/938176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C:\Users\andrei\AppData\Local\Microsoft\Windows\Temporary Internet Files\Content.Word\IMG-20190205-WA001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48680"/>
            <a:ext cx="8064896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review-image" descr="http://art-apple.ru/albums/vector_flowers/938176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/>
          <a:lstStyle/>
          <a:p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2492" y="2967335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внимание!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review-image" descr="http://gornnm.ucoz.ru/kartini/1264692534_slgg_201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3965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72816"/>
            <a:ext cx="8229600" cy="43924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«Источники способностей и дарований детей- на кончиках их пальцев. От пальцев, образно говоря, идут тончайшие ручейки, которые питают источник творческой мысли».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В.А.Сухомлинский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review-image" descr="http://gornnm.ucoz.ru/kartini/1264692534_slgg_20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Актуальность: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и совершенствование мелкой моторики кисти и пальцев рук способствует: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развитию центральной нервной системы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развитию всех психических процессов (воображения, памяти, внимания, мышления)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успешной социализации ребенка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развитию его культуры общения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review-image" descr="http://gornnm.ucoz.ru/kartini/1264692534_slgg_201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628800"/>
            <a:ext cx="80648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Развитие мелкой моторики и   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координации движения  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Научить лепке из соленого теста, развивая речь ,художественные способности, воображение ,аккуратность и самостоятельность</a:t>
            </a:r>
            <a:r>
              <a:rPr lang="ru-RU" sz="3200" dirty="0" smtClean="0"/>
              <a:t>.</a:t>
            </a:r>
          </a:p>
          <a:p>
            <a:pPr algn="ctr">
              <a:buNone/>
            </a:pPr>
            <a:endParaRPr lang="ru-RU" sz="4800" dirty="0"/>
          </a:p>
        </p:txBody>
      </p:sp>
      <p:pic>
        <p:nvPicPr>
          <p:cNvPr id="4098" name="Picture 2" descr="https://cdn.st100sp.com/cache_pictures/054315445/thumb1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789040"/>
            <a:ext cx="2808312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review-image" descr="http://gornnm.ucoz.ru/kartini/1264692534_slgg_20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1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67544" y="989873"/>
            <a:ext cx="8208912" cy="487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сенсорные 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эталоны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цвет, форма, величина, развивать тактильную чувствительность рук</a:t>
            </a: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lvl="0" indent="2286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Пополнить предметно – развивающую среду 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Изготовление атрибутов и материала для дидактических игр)</a:t>
            </a:r>
          </a:p>
          <a:p>
            <a:pPr marL="0" lvl="0" indent="22860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286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Обеспечение сотрудничества с родителями в интересах индивидуализации развития личности ребёнка.</a:t>
            </a:r>
          </a:p>
          <a:p>
            <a:pPr marL="0" lvl="0" indent="22860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1400" dirty="0" smtClean="0"/>
          </a:p>
          <a:p>
            <a:pPr marL="0" lvl="0" indent="22860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1300" dirty="0" smtClean="0">
              <a:solidFill>
                <a:srgbClr val="11111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review-image" descr="http://art-apple.ru/albums/vector_flowers/938176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507288" cy="792088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Исследования ученых подтверждают</a:t>
            </a:r>
            <a:endParaRPr lang="ru-RU" sz="3600" b="1" i="1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360038083"/>
              </p:ext>
            </p:extLst>
          </p:nvPr>
        </p:nvGraphicFramePr>
        <p:xfrm>
          <a:off x="1115616" y="1124744"/>
          <a:ext cx="6696744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review-image" descr="http://gornnm.ucoz.ru/kartini/1264692534_slgg_20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Набор инструментов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ь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Маленькая скалочка</a:t>
            </a:r>
          </a:p>
          <a:p>
            <a:pPr lvl="1">
              <a:buFont typeface="Wingdings" pitchFamily="2" charset="2"/>
              <a:buChar char="ь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Противень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ь"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Баночка с водой</a:t>
            </a:r>
          </a:p>
          <a:p>
            <a:pPr>
              <a:buClr>
                <a:srgbClr val="FFFF00"/>
              </a:buClr>
              <a:buFont typeface="Wingdings" pitchFamily="2" charset="2"/>
              <a:buChar char="ь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Кисточка для смачивания теста</a:t>
            </a:r>
          </a:p>
          <a:p>
            <a:pPr lvl="1">
              <a:buFont typeface="Wingdings" pitchFamily="2" charset="2"/>
              <a:buChar char="ь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Ситечко</a:t>
            </a:r>
          </a:p>
          <a:p>
            <a:pPr lvl="2">
              <a:buFont typeface="Wingdings" pitchFamily="2" charset="2"/>
              <a:buChar char="ь"/>
              <a:defRPr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Чесноковыжималка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ь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Фольга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Стека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Кондитерские формочки…</a:t>
            </a:r>
          </a:p>
          <a:p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1556792"/>
            <a:ext cx="3626853" cy="571504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6096" y="2780928"/>
            <a:ext cx="3196302" cy="500066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64088" y="3789040"/>
            <a:ext cx="2857500" cy="2143125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review-image" descr="http://art-apple.ru/albums/vector_flowers/938176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Преимущества:</a:t>
            </a:r>
            <a:endParaRPr lang="ru-RU" b="1" i="1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2222131440"/>
              </p:ext>
            </p:extLst>
          </p:nvPr>
        </p:nvGraphicFramePr>
        <p:xfrm>
          <a:off x="1043608" y="1556792"/>
          <a:ext cx="7488832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review-image" descr="http://art-apple.ru/albums/vector_flowers/938176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52425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Прогнозируемые результаты: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развитая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мелкая моторика рук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овладение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основами знаний, в области   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декоративно – прикладного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искусства          - умение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творчески мыслить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 умение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применять знания , способы и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приемы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лепки на практике и в самостоятельной деятельности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умение работать в коллективе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301</Words>
  <Application>Microsoft Office PowerPoint</Application>
  <PresentationFormat>Экран (4:3)</PresentationFormat>
  <Paragraphs>84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«Источники способностей и дарований детей- на кончиках их пальцев. От пальцев, образно говоря, идут тончайшие ручейки, которые питают источник творческой мысли».                                                                                 В.А.Сухомлинский </vt:lpstr>
      <vt:lpstr>Актуальность:</vt:lpstr>
      <vt:lpstr>Цель:</vt:lpstr>
      <vt:lpstr>                         Задачи: </vt:lpstr>
      <vt:lpstr>Исследования ученых подтверждают</vt:lpstr>
      <vt:lpstr>Набор инструментов</vt:lpstr>
      <vt:lpstr>Преимущества:</vt:lpstr>
      <vt:lpstr>   Прогнозируемые результаты: - развитая мелкая моторика рук  - овладение основами знаний, в области          декоративно – прикладного искусства          - умение творчески мыслить   - умение применять знания , способы и          приемы   лепки на практике и в самостоятельной деятельности  умение работать в коллективе   </vt:lpstr>
      <vt:lpstr>   Дети с большим интересом и усердием занимаются тем, что дома им часто не доступно: пачкаться в муке, лепить из теста все, что ты хочешь, да еще к тому же за это хвалят.            </vt:lpstr>
      <vt:lpstr> пластилин нового поколения  Плавающий пластилин</vt:lpstr>
      <vt:lpstr>Шариковый пластилин</vt:lpstr>
      <vt:lpstr>Тесто для лепки</vt:lpstr>
      <vt:lpstr>Соленое тесто</vt:lpstr>
      <vt:lpstr>Рецепты солёного теста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andrei</dc:creator>
  <cp:lastModifiedBy>andrei</cp:lastModifiedBy>
  <cp:revision>41</cp:revision>
  <dcterms:created xsi:type="dcterms:W3CDTF">2019-01-29T10:44:37Z</dcterms:created>
  <dcterms:modified xsi:type="dcterms:W3CDTF">2019-03-04T14:01:51Z</dcterms:modified>
</cp:coreProperties>
</file>