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6" r:id="rId2"/>
    <p:sldId id="277" r:id="rId3"/>
    <p:sldId id="271" r:id="rId4"/>
    <p:sldId id="263" r:id="rId5"/>
    <p:sldId id="260" r:id="rId6"/>
    <p:sldId id="262" r:id="rId7"/>
    <p:sldId id="256" r:id="rId8"/>
    <p:sldId id="257" r:id="rId9"/>
    <p:sldId id="258" r:id="rId10"/>
    <p:sldId id="259" r:id="rId11"/>
    <p:sldId id="264" r:id="rId12"/>
    <p:sldId id="261" r:id="rId13"/>
    <p:sldId id="272" r:id="rId14"/>
    <p:sldId id="266" r:id="rId15"/>
    <p:sldId id="267" r:id="rId16"/>
    <p:sldId id="268" r:id="rId17"/>
    <p:sldId id="270" r:id="rId18"/>
    <p:sldId id="269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68996" autoAdjust="0"/>
  </p:normalViewPr>
  <p:slideViewPr>
    <p:cSldViewPr>
      <p:cViewPr varScale="1">
        <p:scale>
          <a:sx n="45" d="100"/>
          <a:sy n="45" d="100"/>
        </p:scale>
        <p:origin x="-157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EC46C-21DC-4A76-9641-620C84E979C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4D9C1-FC90-4F27-9902-7313DD7C4C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сегодня у нас много гостей, приветствуем их. Сегодня утром мне отдали конверт. Ребята, это письмо нам прислала сама Царица Математики. Вот послушайте, что она пишет.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Физминутка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детей с элементами дыхательной гимнастики: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Дорогие дети на нашем пути  мы с вами повстречали сказочного героя Змея-Горыныча и давайте представим, что мы Змей – Горыныч. Повторяйте вместе со мной движения и дышите словно Змей – Горыныч.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математической стране из – за Змея -</a:t>
            </a:r>
            <a:r>
              <a:rPr lang="ru-RU" baseline="0" dirty="0" smtClean="0"/>
              <a:t> </a:t>
            </a:r>
            <a:r>
              <a:rPr lang="ru-RU" dirty="0" smtClean="0"/>
              <a:t>Горыныча перепутались все времена года. «назовите времена года по порядку»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Молодцы с заданием справились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Дидактическая</a:t>
            </a:r>
            <a:r>
              <a:rPr lang="ru-RU" baseline="0" dirty="0" smtClean="0"/>
              <a:t> игра:</a:t>
            </a:r>
            <a:r>
              <a:rPr lang="ru-RU" dirty="0" smtClean="0"/>
              <a:t> «Назови весенние месяца, опиши их»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«Зрительная гимнастика». Чтобы наши глазки отдохнули,</a:t>
            </a:r>
            <a:r>
              <a:rPr lang="ru-RU" baseline="0" dirty="0" smtClean="0"/>
              <a:t> и мы выполнили последние задание.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«Сосчитай сколько: треугольников - 6, квадратов – 6, кругов – 7»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мы и нашли</a:t>
            </a:r>
            <a:r>
              <a:rPr lang="ru-RU" baseline="0" dirty="0" smtClean="0"/>
              <a:t> старый замок, где спрятаны сокровища  Острова чудес.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Молодцы, ребята, вы очень хорошо справились с заданием. Посмотрите, Фея нам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открыла дверь.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Дети, а там сундук, что же в нём лежит, у нас нет ключа но мы произнесём волшебные слова.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Тук -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                             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ударяют кулачком по кулачку.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Чок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чок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чок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                              притопывают ногами.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Открывайся, сундучок!              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хлопают в ладоши.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, да это Фея поздравляет</a:t>
            </a:r>
            <a:r>
              <a:rPr lang="ru-RU" baseline="0" dirty="0" smtClean="0"/>
              <a:t> вас с окончанием детского сада.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tt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а сейчас прежде чем нам отправиться в путешествие мы про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ведём разминку.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</a:t>
            </a:r>
            <a:r>
              <a:rPr lang="ru-RU" baseline="0" dirty="0" smtClean="0"/>
              <a:t> дальше отправиться в путь, нужно сделать разминку для пальчиков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Молодцы! Команда готова. А на чём же мы отправимся в плаванье? У вас у всех листочки с цифрами,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нужно соединить цифры по порядку и мы тогда узнаем на чём отправимся. У нас с вами получился корабль, мы отправляемся в путешествие.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быстро продвигаемся вперёд и уже подплываем к волшебному острову. Что бы нам достигнуть цели необходимо выполнить все задания.</a:t>
            </a:r>
          </a:p>
          <a:p>
            <a:r>
              <a:rPr lang="ru-RU" dirty="0" smtClean="0"/>
              <a:t>Чтобы нам не было скучно поиграем в игру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«Найди пропущенные числа».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Дети рассматривают числовую ленту, определяют пропущенные числа и по очереди заполняют пустые окошки карточками с ц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ифрами. Затем называют числа в прямом и в обратном порядке.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Молодцы, ребята, вы успешно прошли задание, с помощью которого мы оказались в математической стране. А вот и следующее задание: Игровое упражнение «Составь задачу»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(на сложение,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вычетание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Составление и решение арифметических задач. Дети самостоятельно записывают решение задач и объясняют, почему так решили задачу.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Маша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составила задачу « На дереве весели яблоки, половину я съела. Сколько яблок я съела.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Уточняет: Можно ли решить Машину задачу? Почему ее нельзя решить?» (В задаче нет чисел.)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Маше предлагают составить другую задачу на вычитание. Она составляет: «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дереве весели 8 яблок, я съела 4 яблока»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 задаче нет вопроса.)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Игровое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упражнение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«Отгадай-ка»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Это загадки на сообразительность.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Игровое упражнение «Море волнуется».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У детей в тетрадях дан образец рисунка.   Воспитатель предлагает детям сначала по точкам, а потом самостоятельно нарисовать волны.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D9C1-FC90-4F27-9902-7313DD7C4C0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3391CBF-612F-402F-B2AF-3749BE35E85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D117BC7-6A8F-44F1-AD65-C00F26B59E1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https://i05.fotocdn.net/s4/169/public_pin_l/147/241267984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08225" y="1700212"/>
            <a:ext cx="57531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3" y="0"/>
            <a:ext cx="82809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страну математики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im0-tub-ru.yandex.net/i?id=45260808dfba1a4a644963b922304aed-l&amp;n=13"/>
          <p:cNvPicPr>
            <a:picLocks noChangeAspect="1" noChangeArrowheads="1"/>
          </p:cNvPicPr>
          <p:nvPr/>
        </p:nvPicPr>
        <p:blipFill>
          <a:blip r:embed="rId3" cstate="print"/>
          <a:srcRect t="20160" r="23456"/>
          <a:stretch>
            <a:fillRect/>
          </a:stretch>
        </p:blipFill>
        <p:spPr bwMode="auto">
          <a:xfrm>
            <a:off x="1835696" y="1124744"/>
            <a:ext cx="5832648" cy="4562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903288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9 грибов нашел Вадим,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А потом еще один.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Вы ответьте на вопрос: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Сколько он грибов принес?</a:t>
            </a:r>
            <a:endParaRPr lang="ru-RU" sz="2000" b="1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2416175"/>
            <a:ext cx="9144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В снег упал Сережка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А за ним Алешка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А за ним Маринка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А за ней Иринка</a:t>
            </a:r>
            <a:endParaRPr lang="ru-RU" sz="2000" b="1"/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А потом упал Игнат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Сколько на снегу ребят?</a:t>
            </a:r>
            <a:r>
              <a:rPr lang="ru-RU" sz="2000" b="1"/>
              <a:t> 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461010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                              У</a:t>
            </a:r>
            <a:r>
              <a:rPr lang="ru-RU" sz="2000" b="1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b="1">
                <a:latin typeface="Times New Roman" pitchFamily="18" charset="0"/>
                <a:cs typeface="Calibri" pitchFamily="34" charset="0"/>
              </a:rPr>
              <a:t>бабушки Даши внучка Маша, 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                              Кот Пушок, 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                              Собака Дружок. 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                                                                  Сколько у бабушки внуков?</a:t>
            </a:r>
            <a:endParaRPr lang="ru-RU" sz="2000" b="1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60452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cs typeface="Calibri" pitchFamily="34" charset="0"/>
              </a:rPr>
              <a:t>На дереве сидят 4 птицы; 2 воробья, а остальные вороны. Сколько ворон?</a:t>
            </a:r>
            <a:endParaRPr lang="ru-RU" sz="20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698" grpId="0"/>
      <p:bldP spid="29699" grpId="0"/>
      <p:bldP spid="297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i_0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8582397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691680" y="677971"/>
            <a:ext cx="59046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 — «крыльями» мы вверх махнули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при этом все вздохнули.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Два — три нагнулись, «крыльями» мы пол достали,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четыре — прямо встали и сначала повторили.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Воздух сильно мы вдыхаем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наклонах выдох дружный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колени гнуть не нужно.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l="50027" b="50133"/>
          <a:stretch>
            <a:fillRect/>
          </a:stretch>
        </p:blipFill>
        <p:spPr bwMode="auto">
          <a:xfrm>
            <a:off x="1403350" y="404813"/>
            <a:ext cx="2484438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2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r="49011" b="50133"/>
          <a:stretch>
            <a:fillRect/>
          </a:stretch>
        </p:blipFill>
        <p:spPr bwMode="auto">
          <a:xfrm>
            <a:off x="4356100" y="476250"/>
            <a:ext cx="248443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l="49225" t="49619" r="732" b="-29"/>
          <a:stretch>
            <a:fillRect/>
          </a:stretch>
        </p:blipFill>
        <p:spPr bwMode="auto">
          <a:xfrm>
            <a:off x="1476375" y="3357563"/>
            <a:ext cx="24828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4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t="49603" r="50455"/>
          <a:stretch>
            <a:fillRect/>
          </a:stretch>
        </p:blipFill>
        <p:spPr bwMode="auto">
          <a:xfrm>
            <a:off x="4427538" y="3429000"/>
            <a:ext cx="2484437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l="50027" b="50133"/>
          <a:stretch>
            <a:fillRect/>
          </a:stretch>
        </p:blipFill>
        <p:spPr bwMode="auto">
          <a:xfrm>
            <a:off x="4356100" y="3357563"/>
            <a:ext cx="2484438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r="49011" b="50133"/>
          <a:stretch>
            <a:fillRect/>
          </a:stretch>
        </p:blipFill>
        <p:spPr bwMode="auto">
          <a:xfrm>
            <a:off x="1403350" y="3429000"/>
            <a:ext cx="248443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l="49225" t="49619" r="732" b="-29"/>
          <a:stretch>
            <a:fillRect/>
          </a:stretch>
        </p:blipFill>
        <p:spPr bwMode="auto">
          <a:xfrm>
            <a:off x="4211638" y="260350"/>
            <a:ext cx="2484437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ultiurok.ru/img/305423/image_599c51db6abc4.jpg"/>
          <p:cNvPicPr>
            <a:picLocks noChangeAspect="1" noChangeArrowheads="1"/>
          </p:cNvPicPr>
          <p:nvPr/>
        </p:nvPicPr>
        <p:blipFill>
          <a:blip r:embed="rId3" cstate="print"/>
          <a:srcRect t="49603" r="50455"/>
          <a:stretch>
            <a:fillRect/>
          </a:stretch>
        </p:blipFill>
        <p:spPr bwMode="auto">
          <a:xfrm>
            <a:off x="1331913" y="260350"/>
            <a:ext cx="2484437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4a0d20f1ba0ca4a6c265d16dd39e304a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293096"/>
            <a:ext cx="151216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5301208"/>
            <a:ext cx="151216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6209928"/>
            <a:ext cx="1512168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635896" y="1916832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20648 C 0.00313 0.11723 -0.04687 0.04 -0.11389 0.03469 C -0.17795 0.02798 -0.23785 0.08787 -0.24184 0.17457 C -0.24687 0.25434 -0.20486 0.32902 -0.14479 0.33434 C -0.08993 0.33827 -0.03785 0.28902 -0.03385 0.21457 C -0.02986 0.14659 -0.06493 0.08255 -0.1158 0.07723 C -0.16285 0.0733 -0.20694 0.11469 -0.2099 0.17711 C -0.21285 0.23307 -0.1849 0.28763 -0.14288 0.29041 C -0.10486 0.29434 -0.06892 0.26243 -0.0658 0.2118 C -0.06389 0.16648 -0.0849 0.12255 -0.11788 0.12 C -0.14687 0.11723 -0.17587 0.14128 -0.17795 0.17989 C -0.17986 0.21318 -0.16493 0.24509 -0.1408 0.24787 C -0.12083 0.25041 -0.09983 0.23584 -0.09878 0.20925 C -0.09687 0.18775 -0.10486 0.16509 -0.11979 0.16255 C -0.13194 0.16255 -0.14392 0.16787 -0.14583 0.18243 C -0.14687 0.19191 -0.14479 0.20116 -0.13889 0.20509 C -0.13594 0.20648 -0.13385 0.20648 -0.1309 0.20509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5723E-6 L -5.55556E-7 0.16602 C -5.55556E-7 0.24047 0.0882 0.33203 0.16007 0.33203 L 0.32014 0.33203 " pathEditMode="relative" rAng="0" ptsTypes="FfFF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87283E-6 C 0.03003 -0.05063 0.075 -0.08254 0.125 -0.08254 C 0.175 -0.08254 0.21996 -0.05063 0.25 -3.87283E-6 C 0.21996 0.05064 0.175 0.08255 0.125 0.08255 C 0.075 0.08255 0.03003 0.05064 2.5E-6 -3.87283E-6 Z " pathEditMode="relative" rAng="0" ptsTypes="fffff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58  0.125 0.16647  C 0.125 0.25837  0.069 0.33295  0 0.33295  C -0.069 0.33295  -0.125 0.25837  -0.125 0.16647  C -0.125 0.07458  -0.069 0  0 0  Z" pathEditMode="relative" ptsTypes="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0-tub-ru.yandex.net/i?id=7a5ddd2c58f99dfa15ea7c05963494e5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0" cy="48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0-tub-ru.yandex.net/i?id=2417194421ec915412a4f01929fffe0a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9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69127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 Продолжать учить самостоятельно составлять и решать задачи на сложение и вычитание в пределах 10.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• Упражнять в умении ориентироваться на листе бумаги в клетку.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• Закреплять представления об объемных и плоских геометрических фигурах.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• Развивать внимание, память, логическое мышление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115616" y="4264349"/>
            <a:ext cx="72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Закрепить счет в пределах 10 в прямом и обратном порядке.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ja-JP" sz="24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Повторить название времён года, весенних месяцев.</a:t>
            </a:r>
            <a:endParaRPr kumimoji="0" lang="ru-RU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im0-tub-ru.yandex.net/i?id=eb79dcb1319858536caecfbe971a5ef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48680"/>
            <a:ext cx="5482349" cy="47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http://interior.mypartnershop.ru/img/1022238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0"/>
            <a:ext cx="4874688" cy="66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076056" y="984234"/>
            <a:ext cx="381642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«Дорогие дети, я приглашаю вас в путешествие по морю, к острову Чудес, на поиски сокровищ старого замка. В пути вас ждут интересные задания. Вы должны будите показать свои знания, умения, сообразительность. Желаю вам удачи. Фея!»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http://tapenik.ru/dizain_skazka/fei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3795437" cy="442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571500"/>
            <a:ext cx="8229600" cy="57531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Капризуля наша Маша, у неё в тарелке…</a:t>
            </a:r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                             (</a:t>
            </a:r>
            <a:r>
              <a:rPr lang="ru-RU" sz="7200" b="1" i="1" dirty="0" smtClean="0"/>
              <a:t>каша)</a:t>
            </a:r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Очень любят мыши сыр, в хорошем сыре много…</a:t>
            </a:r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i="1" dirty="0" smtClean="0"/>
              <a:t>                                                                                                                                       (дыр)</a:t>
            </a:r>
            <a:endParaRPr lang="ru-RU" sz="7200" b="1" dirty="0" smtClean="0"/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В библиотеке взяли том, зимой ребята лепят - …</a:t>
            </a:r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i="1" dirty="0" smtClean="0"/>
              <a:t>                                                                              (ком)</a:t>
            </a:r>
            <a:endParaRPr lang="ru-RU" sz="7200" b="1" dirty="0" smtClean="0"/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                                Дежурным Вася в классе был, полы он тряпкой чисто…    </a:t>
            </a:r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                                                                                  (</a:t>
            </a:r>
            <a:r>
              <a:rPr lang="ru-RU" sz="7200" b="1" i="1" dirty="0" smtClean="0"/>
              <a:t>мыл)</a:t>
            </a:r>
            <a:endParaRPr lang="ru-RU" sz="7200" b="1" dirty="0" smtClean="0"/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Ребятня каникул ждёт - лето красное …</a:t>
            </a:r>
          </a:p>
          <a:p>
            <a:pPr>
              <a:buFont typeface="Wingdings 2" pitchFamily="18" charset="2"/>
              <a:buNone/>
            </a:pPr>
            <a:r>
              <a:rPr lang="ru-RU" sz="7200" b="1" i="1" dirty="0" smtClean="0"/>
              <a:t>                                                                             (идёт)</a:t>
            </a:r>
            <a:endParaRPr lang="ru-RU" sz="7200" b="1" dirty="0" smtClean="0"/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                                                                         </a:t>
            </a:r>
          </a:p>
          <a:p>
            <a:pPr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       Жил на свете старый пёс, он справно службу…</a:t>
            </a:r>
          </a:p>
          <a:p>
            <a:pPr>
              <a:buFont typeface="Wingdings 2" pitchFamily="18" charset="2"/>
              <a:buNone/>
            </a:pPr>
            <a:r>
              <a:rPr lang="ru-RU" sz="7200" b="1" dirty="0" smtClean="0"/>
              <a:t>                                                                                                                               (нёс)</a:t>
            </a:r>
          </a:p>
          <a:p>
            <a:pPr>
              <a:buFont typeface="Wingdings 2" pitchFamily="18" charset="2"/>
              <a:buNone/>
            </a:pPr>
            <a:endParaRPr lang="ru-RU" sz="8000" dirty="0" smtClean="0"/>
          </a:p>
          <a:p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lnSpc>
                <a:spcPts val="3125"/>
              </a:lnSpc>
              <a:buFont typeface="Wingdings 2" pitchFamily="18" charset="2"/>
              <a:buNone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26876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Карандаш в руках катаю,</a:t>
            </a:r>
          </a:p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Между пальчиков верчу.</a:t>
            </a:r>
          </a:p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Непременно каждый пальчик</a:t>
            </a:r>
          </a:p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Быть послушным научу. </a:t>
            </a: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(В. </a:t>
            </a:r>
            <a:r>
              <a:rPr lang="ru-RU" sz="36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Мирясова</a:t>
            </a: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konspekta.net/studopedianet/baza7/1538401827257.files/image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764704"/>
            <a:ext cx="5611896" cy="428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c57550179c56eed0ad56868dcb8eb710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496947" cy="38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abd7a439168f377cc80f68642458a40e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013176"/>
            <a:ext cx="7560840" cy="18448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9ad5eb84b1ffb2811e56a5a1e0d41d8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5085184"/>
            <a:ext cx="7488832" cy="1772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207</TotalTime>
  <Words>753</Words>
  <Application>Microsoft Office PowerPoint</Application>
  <PresentationFormat>Экран (4:3)</PresentationFormat>
  <Paragraphs>98</Paragraphs>
  <Slides>21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23</cp:revision>
  <dcterms:created xsi:type="dcterms:W3CDTF">2019-04-18T13:27:15Z</dcterms:created>
  <dcterms:modified xsi:type="dcterms:W3CDTF">2019-04-18T16:54:58Z</dcterms:modified>
</cp:coreProperties>
</file>