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11.05.2018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484784"/>
            <a:ext cx="733405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Arial Black" pitchFamily="34" charset="0"/>
              </a:rPr>
              <a:t>СКОРОГОВОРКИ</a:t>
            </a:r>
            <a:endParaRPr lang="ru-RU" sz="60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124744"/>
            <a:ext cx="79208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Arial Black" pitchFamily="34" charset="0"/>
              </a:rPr>
              <a:t>РУБИЛИ    </a:t>
            </a:r>
          </a:p>
          <a:p>
            <a:endParaRPr lang="ru-RU" sz="4800" dirty="0" smtClean="0">
              <a:latin typeface="Arial Black" pitchFamily="34" charset="0"/>
            </a:endParaRPr>
          </a:p>
          <a:p>
            <a:r>
              <a:rPr lang="ru-RU" sz="4800" dirty="0" smtClean="0">
                <a:latin typeface="Arial Black" pitchFamily="34" charset="0"/>
              </a:rPr>
              <a:t>ДРОВОРУБЫ   СЫРЫ    </a:t>
            </a:r>
          </a:p>
          <a:p>
            <a:endParaRPr lang="ru-RU" sz="4800" dirty="0" smtClean="0">
              <a:latin typeface="Arial Black" pitchFamily="34" charset="0"/>
            </a:endParaRPr>
          </a:p>
          <a:p>
            <a:r>
              <a:rPr lang="ru-RU" sz="4800" dirty="0" smtClean="0">
                <a:latin typeface="Arial Black" pitchFamily="34" charset="0"/>
              </a:rPr>
              <a:t>ДУБЫ    НА    СРУБЫ.</a:t>
            </a:r>
            <a:endParaRPr lang="ru-RU" sz="48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836712"/>
            <a:ext cx="691276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Arial Black" pitchFamily="34" charset="0"/>
              </a:rPr>
              <a:t>ШЁЛ   ЕГОР     </a:t>
            </a:r>
          </a:p>
          <a:p>
            <a:endParaRPr lang="ru-RU" sz="4800" dirty="0" smtClean="0">
              <a:latin typeface="Arial Black" pitchFamily="34" charset="0"/>
            </a:endParaRPr>
          </a:p>
          <a:p>
            <a:r>
              <a:rPr lang="ru-RU" sz="4800" dirty="0" smtClean="0">
                <a:latin typeface="Arial Black" pitchFamily="34" charset="0"/>
              </a:rPr>
              <a:t>ЧЕРЕЗ     ДВОР,  </a:t>
            </a:r>
          </a:p>
          <a:p>
            <a:endParaRPr lang="ru-RU" sz="4800" dirty="0" smtClean="0">
              <a:latin typeface="Arial Black" pitchFamily="34" charset="0"/>
            </a:endParaRPr>
          </a:p>
          <a:p>
            <a:r>
              <a:rPr lang="ru-RU" sz="4800" dirty="0" smtClean="0">
                <a:latin typeface="Arial Black" pitchFamily="34" charset="0"/>
              </a:rPr>
              <a:t>НЁС    ТОПОР      </a:t>
            </a:r>
          </a:p>
          <a:p>
            <a:endParaRPr lang="ru-RU" sz="4800" dirty="0" smtClean="0">
              <a:latin typeface="Arial Black" pitchFamily="34" charset="0"/>
            </a:endParaRPr>
          </a:p>
          <a:p>
            <a:r>
              <a:rPr lang="ru-RU" sz="4800" dirty="0" smtClean="0">
                <a:latin typeface="Arial Black" pitchFamily="34" charset="0"/>
              </a:rPr>
              <a:t>ЧИНИТЬ     ЗАБОР.</a:t>
            </a:r>
            <a:endParaRPr lang="ru-RU" sz="48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700808"/>
            <a:ext cx="78488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Arial Black" pitchFamily="34" charset="0"/>
              </a:rPr>
              <a:t>ВКУСНАЯ    ХАЛВА   -</a:t>
            </a:r>
          </a:p>
          <a:p>
            <a:endParaRPr lang="ru-RU" sz="4800" dirty="0" smtClean="0">
              <a:latin typeface="Arial Black" pitchFamily="34" charset="0"/>
            </a:endParaRPr>
          </a:p>
          <a:p>
            <a:r>
              <a:rPr lang="ru-RU" sz="4800" dirty="0" smtClean="0">
                <a:latin typeface="Arial Black" pitchFamily="34" charset="0"/>
              </a:rPr>
              <a:t>МАСТЕРУ    ХВАЛА </a:t>
            </a:r>
            <a:endParaRPr lang="ru-RU" sz="48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196752"/>
            <a:ext cx="756084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Arial Black" pitchFamily="34" charset="0"/>
              </a:rPr>
              <a:t>НЕ   БУДЬ  </a:t>
            </a:r>
          </a:p>
          <a:p>
            <a:endParaRPr lang="ru-RU" sz="4800" dirty="0" smtClean="0">
              <a:latin typeface="Arial Black" pitchFamily="34" charset="0"/>
            </a:endParaRPr>
          </a:p>
          <a:p>
            <a:r>
              <a:rPr lang="ru-RU" sz="4800" dirty="0" smtClean="0">
                <a:latin typeface="Arial Black" pitchFamily="34" charset="0"/>
              </a:rPr>
              <a:t>ТОРОПЛИВ,   А </a:t>
            </a:r>
          </a:p>
          <a:p>
            <a:endParaRPr lang="ru-RU" sz="4800" dirty="0" smtClean="0">
              <a:latin typeface="Arial Black" pitchFamily="34" charset="0"/>
            </a:endParaRPr>
          </a:p>
          <a:p>
            <a:r>
              <a:rPr lang="ru-RU" sz="4800" dirty="0" smtClean="0">
                <a:latin typeface="Arial Black" pitchFamily="34" charset="0"/>
              </a:rPr>
              <a:t>БУДЬ    ТЕРПЕЛИВ.</a:t>
            </a:r>
            <a:endParaRPr lang="ru-RU" sz="48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052736"/>
            <a:ext cx="74168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Arial Black" pitchFamily="34" charset="0"/>
              </a:rPr>
              <a:t>ТКЁТ   ТКАЧ   </a:t>
            </a:r>
          </a:p>
          <a:p>
            <a:endParaRPr lang="ru-RU" sz="4800" dirty="0" smtClean="0">
              <a:latin typeface="Arial Black" pitchFamily="34" charset="0"/>
            </a:endParaRPr>
          </a:p>
          <a:p>
            <a:r>
              <a:rPr lang="ru-RU" sz="4800" dirty="0" smtClean="0">
                <a:latin typeface="Arial Black" pitchFamily="34" charset="0"/>
              </a:rPr>
              <a:t>ТКАНИ   НА </a:t>
            </a:r>
          </a:p>
          <a:p>
            <a:endParaRPr lang="ru-RU" sz="4800" dirty="0" smtClean="0">
              <a:latin typeface="Arial Black" pitchFamily="34" charset="0"/>
            </a:endParaRPr>
          </a:p>
          <a:p>
            <a:r>
              <a:rPr lang="ru-RU" sz="4800" dirty="0" smtClean="0">
                <a:latin typeface="Arial Black" pitchFamily="34" charset="0"/>
              </a:rPr>
              <a:t>ПЛАТКИ    ТАНЕ.</a:t>
            </a:r>
            <a:endParaRPr lang="ru-RU" sz="48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92696"/>
            <a:ext cx="7943200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Arial Black" pitchFamily="34" charset="0"/>
              </a:rPr>
              <a:t>НА    ДРОЖЖАХ</a:t>
            </a:r>
          </a:p>
          <a:p>
            <a:endParaRPr lang="ru-RU" sz="4800" dirty="0" smtClean="0">
              <a:latin typeface="Arial Black" pitchFamily="34" charset="0"/>
            </a:endParaRPr>
          </a:p>
          <a:p>
            <a:r>
              <a:rPr lang="ru-RU" sz="4800" dirty="0" smtClean="0">
                <a:latin typeface="Arial Black" pitchFamily="34" charset="0"/>
              </a:rPr>
              <a:t>ПОСТАВИМ    ТЕСТО,</a:t>
            </a:r>
            <a:br>
              <a:rPr lang="ru-RU" sz="4800" dirty="0" smtClean="0">
                <a:latin typeface="Arial Black" pitchFamily="34" charset="0"/>
              </a:rPr>
            </a:br>
            <a:r>
              <a:rPr lang="ru-RU" sz="4800" dirty="0" smtClean="0">
                <a:latin typeface="Arial Black" pitchFamily="34" charset="0"/>
              </a:rPr>
              <a:t/>
            </a:r>
            <a:br>
              <a:rPr lang="ru-RU" sz="4800" dirty="0" smtClean="0">
                <a:latin typeface="Arial Black" pitchFamily="34" charset="0"/>
              </a:rPr>
            </a:br>
            <a:r>
              <a:rPr lang="ru-RU" sz="4800" dirty="0" smtClean="0">
                <a:latin typeface="Arial Black" pitchFamily="34" charset="0"/>
              </a:rPr>
              <a:t>ПОТЕПЛЕЙ   ПОИЩЕМ</a:t>
            </a:r>
            <a:br>
              <a:rPr lang="ru-RU" sz="4800" dirty="0" smtClean="0">
                <a:latin typeface="Arial Black" pitchFamily="34" charset="0"/>
              </a:rPr>
            </a:br>
            <a:r>
              <a:rPr lang="ru-RU" sz="4800" dirty="0" smtClean="0">
                <a:latin typeface="Arial Black" pitchFamily="34" charset="0"/>
              </a:rPr>
              <a:t/>
            </a:r>
            <a:br>
              <a:rPr lang="ru-RU" sz="4800" dirty="0" smtClean="0">
                <a:latin typeface="Arial Black" pitchFamily="34" charset="0"/>
              </a:rPr>
            </a:br>
            <a:r>
              <a:rPr lang="ru-RU" sz="4800" dirty="0" smtClean="0">
                <a:latin typeface="Arial Black" pitchFamily="34" charset="0"/>
              </a:rPr>
              <a:t>МЕСТО.</a:t>
            </a:r>
            <a:endParaRPr lang="ru-RU" sz="48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</TotalTime>
  <Words>43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</cp:revision>
  <dcterms:modified xsi:type="dcterms:W3CDTF">2018-05-11T05:49:16Z</dcterms:modified>
</cp:coreProperties>
</file>