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57" r:id="rId3"/>
    <p:sldId id="258" r:id="rId4"/>
    <p:sldId id="260" r:id="rId5"/>
    <p:sldId id="263" r:id="rId6"/>
    <p:sldId id="261" r:id="rId7"/>
    <p:sldId id="265" r:id="rId8"/>
    <p:sldId id="264" r:id="rId9"/>
    <p:sldId id="266" r:id="rId10"/>
    <p:sldId id="267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100D8-7BE6-4A52-B16B-5BB4EBAC1F39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76A04-CA56-4675-B018-FAA162442C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880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76A04-CA56-4675-B018-FAA162442C2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53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0165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316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47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554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60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052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820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80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63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179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189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9CAD2-47F3-437D-80AA-5F15E7D5710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91EE-D154-47F3-920B-F993D1DA1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15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7" y="3371056"/>
            <a:ext cx="4953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Возрастная категория детей 5-6 лет</a:t>
            </a:r>
          </a:p>
          <a:p>
            <a:pPr algn="ctr"/>
            <a:r>
              <a:rPr lang="ru-RU" dirty="0" smtClean="0"/>
              <a:t>Проектная деятельность : «Педагог-дети»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558924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Составила: </a:t>
            </a:r>
            <a:r>
              <a:rPr lang="ru-RU" dirty="0" err="1" smtClean="0"/>
              <a:t>Куличкина</a:t>
            </a:r>
            <a:r>
              <a:rPr lang="ru-RU" dirty="0" smtClean="0"/>
              <a:t> Ксения Сергеевна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2420888"/>
            <a:ext cx="5472607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«Мы великие таланты и с театром мы на ты!»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883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239454">
            <a:off x="-523889" y="1950254"/>
            <a:ext cx="3672291" cy="2065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4810" y="1643051"/>
            <a:ext cx="4575081" cy="2573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050" y="4786322"/>
            <a:ext cx="3220354" cy="1811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428860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Обыгрывание сказок с использованием разных видов театра.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15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62680" y="2132856"/>
            <a:ext cx="4428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Подведение итогов реализации проекта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3500438"/>
            <a:ext cx="3628161" cy="2721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5894" y="3345180"/>
            <a:ext cx="2572544" cy="3430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771800" y="2744924"/>
            <a:ext cx="462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Маршрут выходного дня –посещение театра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500042"/>
            <a:ext cx="2446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Заключительный этап 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10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628234"/>
            <a:ext cx="4572000" cy="56015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dirty="0" smtClean="0"/>
              <a:t> : Формирование интереса у детей к театру </a:t>
            </a:r>
          </a:p>
          <a:p>
            <a:pPr algn="ctr"/>
            <a:r>
              <a:rPr lang="ru-RU" dirty="0" smtClean="0"/>
              <a:t>И совместной театрализованной деятельности</a:t>
            </a:r>
          </a:p>
          <a:p>
            <a:pPr algn="ctr"/>
            <a:endParaRPr lang="ru-RU" dirty="0" smtClean="0"/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Активизировать познавательный интерес.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Развивать зрительное и слуховое внимание , память, наблюдательность , находчивость, фантазию , воображение , образное мышление.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Развивать интерес к сценическому искусству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Развивать  пластическую выразительность и музыкальность.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Знакомить детей с театральной терминологией, видами театрального искусства.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104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636912"/>
            <a:ext cx="4649672" cy="369331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Разные виды настольных театров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Тематические наборы для сюжетно-ролевых игр , маски ,костюмы , атрибуты для театрализации.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Материалы для продуктивной деятельности (ИЗО- деятельности, аппликации)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Виды театров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Разные виды ширм для театров (ширма настольная ,ширма напольная, ширма для теневого театра и </a:t>
            </a:r>
            <a:r>
              <a:rPr lang="ru-RU" dirty="0" err="1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т.д</a:t>
            </a: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Интерактивная доска ,ноутбук, телевизор.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857232"/>
            <a:ext cx="3094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Оборудование и материалы: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9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916832"/>
            <a:ext cx="41764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ru-RU" dirty="0" smtClean="0"/>
              <a:t>Опрос детей «Что ты знаешь о театре»</a:t>
            </a:r>
          </a:p>
          <a:p>
            <a:endParaRPr lang="en-US" dirty="0" smtClean="0"/>
          </a:p>
          <a:p>
            <a:r>
              <a:rPr lang="ru-RU" dirty="0" smtClean="0"/>
              <a:t>Выделение целей и задач</a:t>
            </a:r>
          </a:p>
          <a:p>
            <a:endParaRPr lang="ru-RU" dirty="0" smtClean="0"/>
          </a:p>
          <a:p>
            <a:r>
              <a:rPr lang="ru-RU" dirty="0" smtClean="0"/>
              <a:t>Наблюдение за деятельностью детей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Подбор материала по проекту, создание условий для его реализации</a:t>
            </a:r>
          </a:p>
          <a:p>
            <a:endParaRPr lang="en-US" dirty="0" smtClean="0"/>
          </a:p>
          <a:p>
            <a:r>
              <a:rPr lang="ru-RU" dirty="0" smtClean="0"/>
              <a:t>Изготовление атрибутов для театрализации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4889452"/>
            <a:ext cx="3049434" cy="1715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928926" y="571480"/>
            <a:ext cx="269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Подготовительный этап :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34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908720"/>
            <a:ext cx="5117128" cy="35086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2400" dirty="0" smtClean="0">
                <a:solidFill>
                  <a:schemeClr val="accent6"/>
                </a:solidFill>
              </a:rPr>
              <a:t>Совместная деятельность с детьми</a:t>
            </a:r>
            <a:r>
              <a:rPr lang="ru-RU" dirty="0" smtClean="0"/>
              <a:t>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Виртуальна экскурсия «Мы в театре»</a:t>
            </a:r>
          </a:p>
          <a:p>
            <a:pPr algn="ctr"/>
            <a:r>
              <a:rPr lang="ru-RU" dirty="0" smtClean="0"/>
              <a:t>Расширять представления детей об устройстве театральной сцены . Обогащать словарный запас , развивать пространственное мышление . Поддерживать познавательный интерес , любознательность.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5048" y="4221088"/>
            <a:ext cx="4307971" cy="2423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7056" y="4149080"/>
            <a:ext cx="3600400" cy="202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357554" y="500042"/>
            <a:ext cx="1658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Основной этап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43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556792"/>
            <a:ext cx="636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14488"/>
            <a:ext cx="778674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Беседы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:«Каким должен быть театр»,  «Кто помогает актерам?» , «Что такое декорации ?», «Театральные профессии»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Игра-драматизация по сказке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Л . </a:t>
            </a:r>
            <a:r>
              <a:rPr lang="ru-RU" dirty="0" err="1" smtClean="0"/>
              <a:t>Мур</a:t>
            </a:r>
            <a:r>
              <a:rPr lang="ru-RU" dirty="0" smtClean="0"/>
              <a:t> Крошка Енот и тот кто сидит в пруду» (Учить детей передавать повадки , характер , настроение ,эмоциональное состояние персонажей.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ситуация </a:t>
            </a:r>
            <a:r>
              <a:rPr lang="ru-RU" dirty="0" smtClean="0"/>
              <a:t>«На сцене»(приобщать детей к театральному  искусству , учить выходить на импровизированную сцену , объявлять номера . Формировать умение свободно чувствовать себя в роли)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Разгадывание загадок </a:t>
            </a:r>
            <a:r>
              <a:rPr lang="ru-RU" dirty="0" smtClean="0"/>
              <a:t>о театре(учить детей узнавать по описанию различные понятия темы(скоморохи , режиссер, диалог, грим , афиша и т. </a:t>
            </a:r>
            <a:r>
              <a:rPr lang="ru-RU" dirty="0" err="1" smtClean="0"/>
              <a:t>д</a:t>
            </a:r>
            <a:r>
              <a:rPr lang="ru-RU" dirty="0" smtClean="0"/>
              <a:t>),развивать логическое мышление)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Подвижно- дидактическая игра </a:t>
            </a:r>
            <a:r>
              <a:rPr lang="ru-RU" dirty="0" smtClean="0"/>
              <a:t>«Суфлер»(учить при помощи пантомимы передавать определенные понятия , ситуации , эмоции.</a:t>
            </a:r>
          </a:p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</a:t>
            </a:r>
            <a:r>
              <a:rPr lang="ru-RU" dirty="0" smtClean="0"/>
              <a:t>«Закончи предложение : сюжет: «Мы поэты»(Учить детей подбирать слова для завершения фразы , ориентируясь  на смысл предложения ,звучание слова)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117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44824"/>
            <a:ext cx="4806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«Мы идем в театр»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Активизировать и дополнить представления детей о театре .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Учить детей составлять рассказы по картинке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 Активизировать и совершенствовать словарный запас , грамматический строй речи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 Формировать правила поведение в общественных местах. 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2083" b="90000" l="7500" r="526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818283"/>
            <a:ext cx="3239851" cy="242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5306" b="86735" l="5666" r="450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0984" y="4293096"/>
            <a:ext cx="3891909" cy="29204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57422" y="5000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Составление рассказов по сюжетным картинкам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68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85728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Активизировать в речи детей и уточнят названия предметов и деталей одежды . Учить  детей подбирать и вырезать необходимые детали в соответствии с образом.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19579">
            <a:off x="87720" y="4288120"/>
            <a:ext cx="3169920" cy="178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4325" y="4005064"/>
            <a:ext cx="3291286" cy="2009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Творческая мастерская : «Наряд для золушки», «Украшаем костюмы артистов», рисование афиши, пригласительных билетов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935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960372"/>
            <a:ext cx="4422522" cy="2487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3174" y="4429132"/>
            <a:ext cx="4059943" cy="2283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52287">
            <a:off x="5593330" y="2300189"/>
            <a:ext cx="3157917" cy="1776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071670" y="5000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Обыгрывание этюдов , </a:t>
            </a:r>
            <a:r>
              <a:rPr lang="ru-RU" dirty="0" err="1" smtClean="0"/>
              <a:t>потешек</a:t>
            </a:r>
            <a:r>
              <a:rPr lang="ru-RU" dirty="0" smtClean="0"/>
              <a:t>,     </a:t>
            </a:r>
          </a:p>
          <a:p>
            <a:pPr algn="ctr"/>
            <a:r>
              <a:rPr lang="ru-RU" dirty="0" smtClean="0"/>
              <a:t>мини-сценок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73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488</Words>
  <Application>Microsoft Office PowerPoint</Application>
  <PresentationFormat>Экран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куличкина</dc:creator>
  <cp:lastModifiedBy>ЛЁНЯ</cp:lastModifiedBy>
  <cp:revision>35</cp:revision>
  <dcterms:created xsi:type="dcterms:W3CDTF">2018-03-23T05:08:16Z</dcterms:created>
  <dcterms:modified xsi:type="dcterms:W3CDTF">2019-04-28T15:59:07Z</dcterms:modified>
</cp:coreProperties>
</file>