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297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4595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306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5930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59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27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006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272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1991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375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66F6D-6B51-4D2F-B848-8F9F6C293AA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38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66F6D-6B51-4D2F-B848-8F9F6C293AA9}" type="datetimeFigureOut">
              <a:rPr lang="ru-RU" smtClean="0"/>
              <a:t>28.04.2019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3077A-84A9-4E7F-B98E-31A9745BC4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454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20290" y="1565564"/>
            <a:ext cx="6181309" cy="21852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Весна – красна идёт.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Группа раннего возраста</a:t>
            </a:r>
            <a:endParaRPr lang="ru-RU" sz="2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03636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78982" y="4918364"/>
            <a:ext cx="3597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Автор: воспитатель МБДОУ </a:t>
            </a:r>
          </a:p>
          <a:p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«Детский Сад № 111»</a:t>
            </a:r>
          </a:p>
          <a:p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Баринова Наталья </a:t>
            </a:r>
          </a:p>
          <a:p>
            <a:r>
              <a:rPr lang="ru-RU" sz="2000" b="1" i="1" dirty="0" smtClean="0">
                <a:solidFill>
                  <a:schemeClr val="accent1">
                    <a:lumMod val="75000"/>
                  </a:schemeClr>
                </a:solidFill>
              </a:rPr>
              <a:t>Александровна</a:t>
            </a:r>
            <a:endParaRPr lang="ru-RU" sz="20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813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636" y="-1"/>
            <a:ext cx="6442363" cy="4294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330031"/>
            <a:ext cx="6802581" cy="45279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235527" y="457200"/>
            <a:ext cx="551410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деревьях набухают почки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 которых позже появятся листочки.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887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4582" y="0"/>
            <a:ext cx="4420900" cy="36705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5055" y="3670564"/>
            <a:ext cx="6386944" cy="31994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3099522"/>
            <a:ext cx="5805055" cy="3758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63094"/>
            <a:ext cx="5586071" cy="3036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164647" y="3087533"/>
            <a:ext cx="6553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Весной просыпаются жучки, бабочки и другие насекомые.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1917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51474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6632" y="-6210"/>
            <a:ext cx="4525367" cy="68642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14748" y="942109"/>
            <a:ext cx="320472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Травка зеленеет,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Солнышко блестит;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Ласточка с весною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сени к нам летит.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нею солнце краше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весна милей…</a:t>
            </a:r>
          </a:p>
          <a:p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Прощебечь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дороги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привет скорей!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Дам тебе я зерен,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ты песню спой,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из стран далеких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Принесла с собой…      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9085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364" y="2036619"/>
            <a:ext cx="11631055" cy="198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98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68983" y="184694"/>
            <a:ext cx="2096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Цели: </a:t>
            </a:r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28688" y="1314451"/>
            <a:ext cx="1008854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Дать детям представление о весне как о времени года.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68983" y="2013256"/>
            <a:ext cx="26855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Задачи: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7569" y="2967335"/>
            <a:ext cx="11856900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cap="none" spc="0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-Познакомить детей младшего возраста с приметами весны: </a:t>
            </a:r>
          </a:p>
          <a:p>
            <a:pPr algn="ctr"/>
            <a:r>
              <a:rPr lang="ru-RU" sz="3200" cap="none" spc="0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Ярко греет солнце, набухают почки, тает снег, бегут ручьи,    </a:t>
            </a:r>
          </a:p>
          <a:p>
            <a:pPr algn="ctr"/>
            <a:r>
              <a:rPr lang="ru-RU" sz="3200" cap="none" spc="0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появляются первые цветы.                                                               </a:t>
            </a:r>
          </a:p>
          <a:p>
            <a:pPr algn="ctr"/>
            <a:r>
              <a:rPr lang="ru-RU" sz="3200" dirty="0" smtClean="0">
                <a:ln w="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-С юга прилетают птицы, они вьют гнёзда и откладывают яйца.  </a:t>
            </a:r>
          </a:p>
        </p:txBody>
      </p:sp>
    </p:spTree>
    <p:extLst>
      <p:ext uri="{BB962C8B-B14F-4D97-AF65-F5344CB8AC3E}">
        <p14:creationId xmlns:p14="http://schemas.microsoft.com/office/powerpoint/2010/main" val="180547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086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9244013" y="2767280"/>
            <a:ext cx="34063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Весной  ярче светит солнышко.</a:t>
            </a:r>
          </a:p>
          <a:p>
            <a:r>
              <a:rPr lang="ru-RU" sz="2000" b="1" dirty="0" smtClean="0"/>
              <a:t>Природы просыпается от зимнего сна</a:t>
            </a:r>
          </a:p>
        </p:txBody>
      </p:sp>
    </p:spTree>
    <p:extLst>
      <p:ext uri="{BB962C8B-B14F-4D97-AF65-F5344CB8AC3E}">
        <p14:creationId xmlns:p14="http://schemas.microsoft.com/office/powerpoint/2010/main" val="359326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714625" y="3328987"/>
            <a:ext cx="732948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5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4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 крыш к</a:t>
            </a:r>
            <a:r>
              <a:rPr lang="ru-RU" sz="48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апают капели</a:t>
            </a:r>
            <a:endParaRPr lang="ru-RU" sz="4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1397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574963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345381" y="318655"/>
            <a:ext cx="70591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Тает снег, бегут ручьи , детки пускают 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кораблики , бегают по лужам.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5381" y="1283641"/>
            <a:ext cx="5250873" cy="5380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3447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828800" y="0"/>
            <a:ext cx="105848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Появляются первые цветы- подснежники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2222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64523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645236" y="387927"/>
            <a:ext cx="354676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Прилетают перелётные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птицы </a:t>
            </a:r>
          </a:p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тёплых стран.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Одними из первых прилетают грачи.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778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6073" y="0"/>
            <a:ext cx="724592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09107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798618" y="166255"/>
            <a:ext cx="77041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Скворцы также прилетают с тёплых стран весной</a:t>
            </a:r>
            <a:endParaRPr lang="ru-RU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1488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>
        <p14:prism isContent="1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198</Words>
  <Application>Microsoft Office PowerPoint</Application>
  <PresentationFormat>Широкоэкранный</PresentationFormat>
  <Paragraphs>41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Баринова</dc:creator>
  <cp:lastModifiedBy>Баринова</cp:lastModifiedBy>
  <cp:revision>17</cp:revision>
  <dcterms:created xsi:type="dcterms:W3CDTF">2019-04-28T15:39:17Z</dcterms:created>
  <dcterms:modified xsi:type="dcterms:W3CDTF">2019-04-28T18:04:27Z</dcterms:modified>
</cp:coreProperties>
</file>