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CC"/>
    <a:srgbClr val="9933FF"/>
    <a:srgbClr val="CCECFF"/>
    <a:srgbClr val="CCCCFF"/>
    <a:srgbClr val="00CC99"/>
    <a:srgbClr val="CC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3783C-64A2-4D37-BF28-1E924C8C4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5517E-CDCF-46F7-B8AB-2594714EB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73418-0066-44B6-8B81-BBD9967DF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1F0B7-7A1E-4F75-A850-B0BE87B3F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BCB27-51C8-46FC-8F7B-C7A6947EB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7A2A5-78DD-41AD-8AB3-510818BD9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57CF2-D41C-4259-AF5E-8391D0C67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17787-A830-4529-87D0-1E24CC8ACD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03B00-5AFB-4B52-B8B9-41A72F1C5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CBCFC-D7BC-4948-81B0-3AAFCE747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B1A9B-2499-4D3E-B151-48BD7F61C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BC6C4E2C-9906-43F8-A4F5-3ED6D0281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6875" y="357188"/>
            <a:ext cx="8318500" cy="3816350"/>
          </a:xfrm>
          <a:solidFill>
            <a:srgbClr val="FF0000"/>
          </a:solidFill>
          <a:ln>
            <a:solidFill>
              <a:srgbClr val="00FF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23 февраля  - </a:t>
            </a:r>
            <a:b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День защитника Отечества.</a:t>
            </a: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</a:b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 Black" pitchFamily="18" charset="0"/>
              </a:rPr>
              <a:t> История праздника</a:t>
            </a: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329113" y="5105400"/>
            <a:ext cx="4672012" cy="175260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</a:pPr>
            <a:endParaRPr lang="ru-RU" sz="2000" b="1" smtClean="0">
              <a:solidFill>
                <a:srgbClr val="FFFF00"/>
              </a:solidFill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smtClean="0">
              <a:solidFill>
                <a:srgbClr val="FFFF00"/>
              </a:solidFill>
            </a:endParaRPr>
          </a:p>
          <a:p>
            <a:pPr algn="r" eaLnBrk="1" hangingPunct="1">
              <a:lnSpc>
                <a:spcPct val="80000"/>
              </a:lnSpc>
            </a:pPr>
            <a:endParaRPr lang="ru-RU" sz="2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1260475"/>
            <a:ext cx="8713788" cy="3740150"/>
          </a:xfrm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ракетные войска входят части, вооруженные мощными ракетами, которые могут доставить в любую точку земного шара всесокрушающий атомный заряд.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7" descr="фото маш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900" y="214313"/>
            <a:ext cx="8174038" cy="539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285750" y="5786438"/>
            <a:ext cx="8429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машина боевого управления ракетных войск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85750" y="1571625"/>
            <a:ext cx="8569325" cy="2882900"/>
          </a:xfrm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военно-морской флот входят соединения различных боевых кораблей, морская авиация, береговые базы, на которых располагаются боевые корабли и самолеты.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фото под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81000"/>
            <a:ext cx="4321175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5076825" y="5640388"/>
            <a:ext cx="38163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боевой корабль </a:t>
            </a:r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79388" y="5686425"/>
            <a:ext cx="43926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подводная лодка</a:t>
            </a:r>
          </a:p>
        </p:txBody>
      </p:sp>
      <p:pic>
        <p:nvPicPr>
          <p:cNvPr id="14341" name="Picture 8" descr="E:\Мои презентации\Внеклассная работа\Песни\23 февраля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4572000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1571625"/>
            <a:ext cx="8424862" cy="3095625"/>
          </a:xfrm>
          <a:solidFill>
            <a:srgbClr val="FF0000"/>
          </a:solidFill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bg1"/>
                </a:solidFill>
              </a:rPr>
              <a:t>Войска противовоздушной обороны вооружены зенитными ракетами и самолетами-истребителями.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фото зенитной установ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33375"/>
            <a:ext cx="4176713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28625" y="5857875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зенитная  ракета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003800" y="5429250"/>
            <a:ext cx="38163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самолёт -истребитель</a:t>
            </a:r>
          </a:p>
        </p:txBody>
      </p:sp>
      <p:pic>
        <p:nvPicPr>
          <p:cNvPr id="16389" name="Picture 6" descr="E:\Мои презентации\Внеклассная работа\Песни\23 февраля\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0888" y="1571625"/>
            <a:ext cx="458311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" y="274638"/>
            <a:ext cx="8893175" cy="15113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Само слово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Армия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произошло от латинского -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40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арма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"оружие"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57188" y="2071688"/>
            <a:ext cx="892968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Мы славим тех, кто не плакал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 боли своей,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слез не скрывал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могилах друзей,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Тех, кто мужчиной был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на словах,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 лучших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Сынов человечества,</a:t>
            </a:r>
          </a:p>
          <a:p>
            <a:pPr algn="l">
              <a:defRPr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Тех, кто на страже Отечества!</a:t>
            </a:r>
          </a:p>
        </p:txBody>
      </p:sp>
      <p:pic>
        <p:nvPicPr>
          <p:cNvPr id="17412" name="Picture 4" descr="E:\Мои презентации\Внеклассная работа\Песни\23 февраля\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2500313"/>
            <a:ext cx="4595813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214313"/>
            <a:ext cx="4224338" cy="6264275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Сегодня - праздник всех отцов,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Всех сыновей, всех, кто готов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Свой дом и маму защитить,</a:t>
            </a:r>
            <a:b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Всех нас от бед отгородить.</a:t>
            </a:r>
          </a:p>
        </p:txBody>
      </p:sp>
      <p:pic>
        <p:nvPicPr>
          <p:cNvPr id="18435" name="Picture 4" descr="E:\Мои презентации\Внеклассная работа\Песни\23 февраля\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571500"/>
            <a:ext cx="5029200" cy="483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1000125"/>
            <a:ext cx="8424862" cy="3095625"/>
          </a:xfrm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bg1"/>
                </a:solidFill>
              </a:rPr>
              <a:t>ПОЗДРАВЛЯЕМ 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ВАС С ПРАЗДНИКОМ!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/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Днем Защитника Отечества!</a:t>
            </a:r>
          </a:p>
        </p:txBody>
      </p:sp>
      <p:pic>
        <p:nvPicPr>
          <p:cNvPr id="19459" name="Picture 5" descr="E:\Мои презентации\Внеклассная работа\Песни\23 февраля\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4143375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260350"/>
            <a:ext cx="4535487" cy="6311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Мужской праздник возник 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1918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году как день рождения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Красной Армии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ознаменование победы под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Нарвой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Псковом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над немецкими войсками.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первой победы стал днем рождения армии.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как бы обозначило на будущее ее судьбу. Начав с победы, она с той поры не раз громила врагов нашей Родины. Не было ни одного захватчика, который бы не почувствовал на себе силу ее оружия. </a:t>
            </a:r>
            <a:endParaRPr lang="en-U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0" y="188913"/>
            <a:ext cx="4392613" cy="6480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rgbClr val="FFFF00"/>
                </a:solidFill>
              </a:rPr>
              <a:t>     </a:t>
            </a:r>
            <a:endParaRPr lang="ru-RU" sz="2000" b="1" smtClean="0">
              <a:solidFill>
                <a:srgbClr val="FFFF00"/>
              </a:solidFill>
            </a:endParaRPr>
          </a:p>
        </p:txBody>
      </p:sp>
      <p:pic>
        <p:nvPicPr>
          <p:cNvPr id="3076" name="Picture 4" descr="E:\Мои презентации\Внеклассная работа\Песни\23 февраля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642938"/>
            <a:ext cx="342900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1922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-м,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февраля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 объявлено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"Днем Красной Армии".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Позднее праздник переименовали 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"День Советской Армии"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армия стала называться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Советской,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февраля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стали ежегодно отмечать в СССР как всенародный праздник -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Советской Армии и Военно-Морского Флота.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в наши дни праздник переименовали в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"День Защитника Отечества"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армию звать -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Российской.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00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01" name="Picture 5" descr="E:\Мои презентации\Внеклассная работа\Песни\23 февраля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57188"/>
            <a:ext cx="329247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7" descr="E:\Мои презентации\Внеклассная работа\Песни\23 февраля\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3071813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60350"/>
            <a:ext cx="8569325" cy="640873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Российская Армия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вооруженные силы нашей Родины, которые защищают ее независимость и свободу.</a:t>
            </a:r>
          </a:p>
          <a:p>
            <a:pPr eaLnBrk="1" hangingPunct="1">
              <a:buFontTx/>
              <a:buNone/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вооруженные силы РФ входят: </a:t>
            </a:r>
            <a:endParaRPr lang="en-US" sz="2800" b="1" u="sng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сухопутные войска, </a:t>
            </a:r>
            <a:endParaRPr lang="en-US" sz="2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военно-воздушные силы,</a:t>
            </a:r>
            <a:endParaRPr lang="en-US" sz="28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ракетные войска стратегического назначения,</a:t>
            </a: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военно-морской флот, </a:t>
            </a:r>
          </a:p>
          <a:p>
            <a:pPr eaLnBrk="1" hangingPunct="1">
              <a:buFontTx/>
              <a:buNone/>
              <a:defRPr/>
            </a:pPr>
            <a:r>
              <a:rPr lang="ru-RU" sz="28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войска противовоздушной обороны страны.</a:t>
            </a:r>
            <a:endParaRPr lang="ru-RU" sz="3600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643063"/>
            <a:ext cx="8137525" cy="2643187"/>
          </a:xfrm>
          <a:solidFill>
            <a:srgbClr val="FF000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Сухопутные войска - пехота, артиллерия, ракетные части, танки.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фото артиллер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813"/>
            <a:ext cx="450056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188" y="5576888"/>
            <a:ext cx="3240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артиллерия </a:t>
            </a:r>
          </a:p>
        </p:txBody>
      </p:sp>
      <p:pic>
        <p:nvPicPr>
          <p:cNvPr id="7172" name="Picture 6" descr="фото пехоты и тан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836613"/>
            <a:ext cx="464343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030663" y="5638800"/>
            <a:ext cx="48625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пехота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фото ракетной ч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620713"/>
            <a:ext cx="4572001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фото боевого танка т 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622300"/>
            <a:ext cx="4643437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250825" y="5921375"/>
            <a:ext cx="360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ракетные части 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932363" y="5857875"/>
            <a:ext cx="38877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танк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2875" y="1643063"/>
            <a:ext cx="8858250" cy="3024187"/>
          </a:xfrm>
          <a:solidFill>
            <a:srgbClr val="FF0000"/>
          </a:solidFill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bg1"/>
                </a:solidFill>
              </a:rPr>
              <a:t>В военно-воздушные силы входят бомбардировочные истребительные, а также вертолетные части и соединения.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323850" y="5487988"/>
            <a:ext cx="36718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бомбардировочные истребительные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4356100" y="5500688"/>
            <a:ext cx="44640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вертолетные части и соединения</a:t>
            </a:r>
          </a:p>
        </p:txBody>
      </p:sp>
      <p:pic>
        <p:nvPicPr>
          <p:cNvPr id="10244" name="Picture 6" descr="E:\Мои презентации\Внеклассная работа\Песни\23 февраля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214438"/>
            <a:ext cx="40544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0" descr="E:\Мои презентации\Внеклассная работа\Песни\23 февраля\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214438"/>
            <a:ext cx="4714875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332</Words>
  <Application>Microsoft Office PowerPoint</Application>
  <PresentationFormat>On-screen Show (4:3)</PresentationFormat>
  <Paragraphs>45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Bodoni MT Black</vt:lpstr>
      <vt:lpstr>Monotype Corsiva</vt:lpstr>
      <vt:lpstr>Оформление по умолчанию</vt:lpstr>
      <vt:lpstr>23 февраля  -  День защитника Отечества.  История праздника</vt:lpstr>
      <vt:lpstr>Slide 2</vt:lpstr>
      <vt:lpstr>Slide 3</vt:lpstr>
      <vt:lpstr>Slide 4</vt:lpstr>
      <vt:lpstr>Сухопутные войска - пехота, артиллерия, ракетные части, танки.</vt:lpstr>
      <vt:lpstr>Slide 6</vt:lpstr>
      <vt:lpstr>Slide 7</vt:lpstr>
      <vt:lpstr>В военно-воздушные силы входят бомбардировочные истребительные, а также вертолетные части и соединения.</vt:lpstr>
      <vt:lpstr>Slide 9</vt:lpstr>
      <vt:lpstr>В ракетные войска входят части, вооруженные мощными ракетами, которые могут доставить в любую точку земного шара всесокрушающий атомный заряд.</vt:lpstr>
      <vt:lpstr>Slide 11</vt:lpstr>
      <vt:lpstr>В военно-морской флот входят соединения различных боевых кораблей, морская авиация, береговые базы, на которых располагаются боевые корабли и самолеты.</vt:lpstr>
      <vt:lpstr>Slide 13</vt:lpstr>
      <vt:lpstr>Войска противовоздушной обороны вооружены зенитными ракетами и самолетами-истребителями.</vt:lpstr>
      <vt:lpstr>Slide 15</vt:lpstr>
      <vt:lpstr>   Само слово Армия произошло от латинского - "арма" - "оружие"</vt:lpstr>
      <vt:lpstr>Сегодня - праздник всех отцов, Всех сыновей, всех, кто готов Свой дом и маму защитить, Всех нас от бед отгородить.</vt:lpstr>
      <vt:lpstr>ПОЗДРАВЛЯЕМ  ВАС С ПРАЗДНИКОМ!  Днем Защитника Отечества!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23 февраля.  День Защитника Отечества. История праздника.</dc:title>
  <dc:creator>Катя</dc:creator>
  <cp:lastModifiedBy>Windows User</cp:lastModifiedBy>
  <cp:revision>15</cp:revision>
  <dcterms:created xsi:type="dcterms:W3CDTF">2009-02-17T12:32:56Z</dcterms:created>
  <dcterms:modified xsi:type="dcterms:W3CDTF">2018-02-26T14:02:49Z</dcterms:modified>
</cp:coreProperties>
</file>