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sldIdLst>
    <p:sldId id="262" r:id="rId2"/>
    <p:sldId id="260" r:id="rId3"/>
    <p:sldId id="265" r:id="rId4"/>
    <p:sldId id="267" r:id="rId5"/>
    <p:sldId id="268" r:id="rId6"/>
    <p:sldId id="271" r:id="rId7"/>
    <p:sldId id="270" r:id="rId8"/>
    <p:sldId id="273" r:id="rId9"/>
    <p:sldId id="275" r:id="rId10"/>
    <p:sldId id="274" r:id="rId11"/>
    <p:sldId id="276" r:id="rId12"/>
    <p:sldId id="277" r:id="rId13"/>
    <p:sldId id="278" r:id="rId14"/>
    <p:sldId id="266" r:id="rId15"/>
    <p:sldId id="272" r:id="rId16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10063C"/>
    <a:srgbClr val="003300"/>
    <a:srgbClr val="333300"/>
    <a:srgbClr val="70B8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3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974EC8-C765-4E4C-9BB0-5AEDC85320BA}" type="doc">
      <dgm:prSet loTypeId="urn:microsoft.com/office/officeart/2005/8/layout/radial5" loCatId="cycle" qsTypeId="urn:microsoft.com/office/officeart/2005/8/quickstyle/3d3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C9C973E-A9AE-4211-9497-03B83CFF5A3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660033"/>
              </a:solidFill>
            </a:rPr>
            <a:t>Причины агрессии</a:t>
          </a:r>
          <a:endParaRPr lang="ru-RU" sz="2400" b="1" dirty="0">
            <a:solidFill>
              <a:srgbClr val="660033"/>
            </a:solidFill>
          </a:endParaRPr>
        </a:p>
      </dgm:t>
    </dgm:pt>
    <dgm:pt modelId="{621EF7C4-1A1F-49FC-8FEC-16D60DB00021}" type="parTrans" cxnId="{FA20EC58-CD91-43D9-A394-4A3316D4C154}">
      <dgm:prSet/>
      <dgm:spPr/>
      <dgm:t>
        <a:bodyPr/>
        <a:lstStyle/>
        <a:p>
          <a:endParaRPr lang="ru-RU"/>
        </a:p>
      </dgm:t>
    </dgm:pt>
    <dgm:pt modelId="{FBD5FDF5-61B7-4507-99AA-BC454D917843}" type="sibTrans" cxnId="{FA20EC58-CD91-43D9-A394-4A3316D4C154}">
      <dgm:prSet/>
      <dgm:spPr/>
      <dgm:t>
        <a:bodyPr/>
        <a:lstStyle/>
        <a:p>
          <a:endParaRPr lang="ru-RU"/>
        </a:p>
      </dgm:t>
    </dgm:pt>
    <dgm:pt modelId="{1D1B31FF-A9C4-4CA7-A29F-02DA6BAB38A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Заболевания центральной нервной системы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96F5EB5F-7A6C-48B3-8682-FC357A36E74B}" type="parTrans" cxnId="{666D2B86-0D8F-45EA-AC9B-D84A2CB85B9A}">
      <dgm:prSet/>
      <dgm:spPr/>
      <dgm:t>
        <a:bodyPr/>
        <a:lstStyle/>
        <a:p>
          <a:endParaRPr lang="ru-RU"/>
        </a:p>
      </dgm:t>
    </dgm:pt>
    <dgm:pt modelId="{600C8698-7605-4379-882B-7368AC0AF037}" type="sibTrans" cxnId="{666D2B86-0D8F-45EA-AC9B-D84A2CB85B9A}">
      <dgm:prSet/>
      <dgm:spPr/>
      <dgm:t>
        <a:bodyPr/>
        <a:lstStyle/>
        <a:p>
          <a:endParaRPr lang="ru-RU"/>
        </a:p>
      </dgm:t>
    </dgm:pt>
    <dgm:pt modelId="{DD94E16A-AD0D-4E1B-9D79-CDD26512921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Различные нарушения семейного воспитания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3F7CF65B-E88A-4DB5-8FF3-F012811F8B8F}" type="parTrans" cxnId="{35EC4D2F-6F45-4F88-A3B5-82D5403017BF}">
      <dgm:prSet/>
      <dgm:spPr/>
      <dgm:t>
        <a:bodyPr/>
        <a:lstStyle/>
        <a:p>
          <a:endParaRPr lang="ru-RU"/>
        </a:p>
      </dgm:t>
    </dgm:pt>
    <dgm:pt modelId="{D04CBF8B-D7CE-4001-982B-136B8E3A716C}" type="sibTrans" cxnId="{35EC4D2F-6F45-4F88-A3B5-82D5403017BF}">
      <dgm:prSet/>
      <dgm:spPr/>
      <dgm:t>
        <a:bodyPr/>
        <a:lstStyle/>
        <a:p>
          <a:endParaRPr lang="ru-RU"/>
        </a:p>
      </dgm:t>
    </dgm:pt>
    <dgm:pt modelId="{AB42E7EA-E0BA-4966-A66A-461B1C0F8FE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Запрет на физическую активность.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DD114021-FC5B-48FB-AD12-45722BFA4141}" type="parTrans" cxnId="{FE89331B-62B2-4D44-A5A8-2E5285F2C75F}">
      <dgm:prSet/>
      <dgm:spPr/>
      <dgm:t>
        <a:bodyPr/>
        <a:lstStyle/>
        <a:p>
          <a:endParaRPr lang="ru-RU"/>
        </a:p>
      </dgm:t>
    </dgm:pt>
    <dgm:pt modelId="{013E0EC9-A0A1-43E3-98E1-77276C741A20}" type="sibTrans" cxnId="{FE89331B-62B2-4D44-A5A8-2E5285F2C75F}">
      <dgm:prSet/>
      <dgm:spPr/>
      <dgm:t>
        <a:bodyPr/>
        <a:lstStyle/>
        <a:p>
          <a:endParaRPr lang="ru-RU"/>
        </a:p>
      </dgm:t>
    </dgm:pt>
    <dgm:pt modelId="{03C2E367-D754-4291-8654-E0824E77208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Отказ в праве на личную свободу.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759B31D7-F212-4AC8-B64E-E5155FE3A74E}" type="parTrans" cxnId="{E108BB89-C07E-412F-8C0D-9ABE374B85EF}">
      <dgm:prSet/>
      <dgm:spPr/>
      <dgm:t>
        <a:bodyPr/>
        <a:lstStyle/>
        <a:p>
          <a:endParaRPr lang="ru-RU"/>
        </a:p>
      </dgm:t>
    </dgm:pt>
    <dgm:pt modelId="{7D1CA72D-ECF6-4508-B9F8-03310AAFD57F}" type="sibTrans" cxnId="{E108BB89-C07E-412F-8C0D-9ABE374B85EF}">
      <dgm:prSet/>
      <dgm:spPr/>
      <dgm:t>
        <a:bodyPr/>
        <a:lstStyle/>
        <a:p>
          <a:endParaRPr lang="ru-RU"/>
        </a:p>
      </dgm:t>
    </dgm:pt>
    <dgm:pt modelId="{A0F6C2CF-D2C7-4756-B928-32C3F2D9232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Эмоциональная нестабильность, колебания эмоций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48181602-4561-4393-B1B7-4B74F717BA38}" type="parTrans" cxnId="{9D3B91D4-9D68-4E64-B63E-3789D727F8B1}">
      <dgm:prSet/>
      <dgm:spPr/>
      <dgm:t>
        <a:bodyPr/>
        <a:lstStyle/>
        <a:p>
          <a:endParaRPr lang="ru-RU"/>
        </a:p>
      </dgm:t>
    </dgm:pt>
    <dgm:pt modelId="{1621E1C1-CC8D-4661-81CD-42CC92EBFA45}" type="sibTrans" cxnId="{9D3B91D4-9D68-4E64-B63E-3789D727F8B1}">
      <dgm:prSet/>
      <dgm:spPr/>
      <dgm:t>
        <a:bodyPr/>
        <a:lstStyle/>
        <a:p>
          <a:endParaRPr lang="ru-RU"/>
        </a:p>
      </dgm:t>
    </dgm:pt>
    <dgm:pt modelId="{0CE163F5-5221-449A-AF9A-4C0D5F571702}">
      <dgm:prSet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Подсознательное ожидание страха</a:t>
          </a:r>
          <a:endParaRPr lang="ru-RU" sz="1200" b="1" dirty="0">
            <a:solidFill>
              <a:schemeClr val="bg2">
                <a:lumMod val="50000"/>
              </a:schemeClr>
            </a:solidFill>
          </a:endParaRPr>
        </a:p>
      </dgm:t>
    </dgm:pt>
    <dgm:pt modelId="{E5F71CEB-2264-4944-AFFD-41989C63E87A}" type="parTrans" cxnId="{4C9C296E-9682-4E81-9761-7CF4B66DB50C}">
      <dgm:prSet/>
      <dgm:spPr/>
      <dgm:t>
        <a:bodyPr/>
        <a:lstStyle/>
        <a:p>
          <a:endParaRPr lang="ru-RU"/>
        </a:p>
      </dgm:t>
    </dgm:pt>
    <dgm:pt modelId="{93E1AAFB-9FC3-48DC-946B-2BE918B8CE76}" type="sibTrans" cxnId="{4C9C296E-9682-4E81-9761-7CF4B66DB50C}">
      <dgm:prSet/>
      <dgm:spPr/>
      <dgm:t>
        <a:bodyPr/>
        <a:lstStyle/>
        <a:p>
          <a:endParaRPr lang="ru-RU"/>
        </a:p>
      </dgm:t>
    </dgm:pt>
    <dgm:pt modelId="{1703282D-9EAC-4A49-A907-37C6F05EF18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Недовольство собой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4F16C5EC-16A2-42AC-9DE8-37E3D8095A0F}" type="parTrans" cxnId="{45843705-8CFE-4BDF-BAA2-722155E57591}">
      <dgm:prSet/>
      <dgm:spPr/>
      <dgm:t>
        <a:bodyPr/>
        <a:lstStyle/>
        <a:p>
          <a:endParaRPr lang="ru-RU"/>
        </a:p>
      </dgm:t>
    </dgm:pt>
    <dgm:pt modelId="{33AD950D-B7FD-490A-B715-67A34732BCFC}" type="sibTrans" cxnId="{45843705-8CFE-4BDF-BAA2-722155E57591}">
      <dgm:prSet/>
      <dgm:spPr/>
      <dgm:t>
        <a:bodyPr/>
        <a:lstStyle/>
        <a:p>
          <a:endParaRPr lang="ru-RU"/>
        </a:p>
      </dgm:t>
    </dgm:pt>
    <dgm:pt modelId="{2AE7E0D0-51FA-4022-8E2F-16CF4FB13CF5}">
      <dgm:prSet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Неуверенность в собственной безопасности в семье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9A239038-F659-4B64-B117-36A1C47A3D1E}" type="parTrans" cxnId="{DF58D4E4-FF9F-4E85-8ED2-7ECB96F6B716}">
      <dgm:prSet/>
      <dgm:spPr/>
      <dgm:t>
        <a:bodyPr/>
        <a:lstStyle/>
        <a:p>
          <a:endParaRPr lang="ru-RU"/>
        </a:p>
      </dgm:t>
    </dgm:pt>
    <dgm:pt modelId="{B5B0A139-4202-4754-A53B-A30741664579}" type="sibTrans" cxnId="{DF58D4E4-FF9F-4E85-8ED2-7ECB96F6B716}">
      <dgm:prSet/>
      <dgm:spPr/>
      <dgm:t>
        <a:bodyPr/>
        <a:lstStyle/>
        <a:p>
          <a:endParaRPr lang="ru-RU"/>
        </a:p>
      </dgm:t>
    </dgm:pt>
    <dgm:pt modelId="{E36D0FBE-FD43-40F9-9FB3-1E42EACA25C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>
                  <a:lumMod val="50000"/>
                </a:schemeClr>
              </a:solidFill>
            </a:rPr>
            <a:t>Повышенная раздражительность</a:t>
          </a:r>
          <a:endParaRPr lang="ru-RU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AED52952-E2ED-4D7A-BB43-5CE530D60C1E}" type="parTrans" cxnId="{5647086D-9044-4395-8B31-058A6AB8434E}">
      <dgm:prSet/>
      <dgm:spPr/>
      <dgm:t>
        <a:bodyPr/>
        <a:lstStyle/>
        <a:p>
          <a:endParaRPr lang="ru-RU"/>
        </a:p>
      </dgm:t>
    </dgm:pt>
    <dgm:pt modelId="{09AFAE6D-DFE8-4F38-9677-B3FA03B01AEB}" type="sibTrans" cxnId="{5647086D-9044-4395-8B31-058A6AB8434E}">
      <dgm:prSet/>
      <dgm:spPr/>
      <dgm:t>
        <a:bodyPr/>
        <a:lstStyle/>
        <a:p>
          <a:endParaRPr lang="ru-RU"/>
        </a:p>
      </dgm:t>
    </dgm:pt>
    <dgm:pt modelId="{267D02D6-7712-40CA-9C3A-492B7624801D}" type="pres">
      <dgm:prSet presAssocID="{B5974EC8-C765-4E4C-9BB0-5AEDC85320B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06BE1C-6C00-4198-BAAD-19E495EBEE25}" type="pres">
      <dgm:prSet presAssocID="{FC9C973E-A9AE-4211-9497-03B83CFF5A37}" presName="centerShape" presStyleLbl="node0" presStyleIdx="0" presStyleCnt="1" custScaleX="144987" custScaleY="158701"/>
      <dgm:spPr/>
      <dgm:t>
        <a:bodyPr/>
        <a:lstStyle/>
        <a:p>
          <a:endParaRPr lang="ru-RU"/>
        </a:p>
      </dgm:t>
    </dgm:pt>
    <dgm:pt modelId="{F70727BB-CAC6-4C02-AD2F-12301D238C0D}" type="pres">
      <dgm:prSet presAssocID="{96F5EB5F-7A6C-48B3-8682-FC357A36E74B}" presName="parTrans" presStyleLbl="sibTrans2D1" presStyleIdx="0" presStyleCnt="9"/>
      <dgm:spPr/>
      <dgm:t>
        <a:bodyPr/>
        <a:lstStyle/>
        <a:p>
          <a:endParaRPr lang="ru-RU"/>
        </a:p>
      </dgm:t>
    </dgm:pt>
    <dgm:pt modelId="{C5C7009C-29AE-4FD8-932A-87E607DE26B7}" type="pres">
      <dgm:prSet presAssocID="{96F5EB5F-7A6C-48B3-8682-FC357A36E74B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46F41705-5321-4290-A5B9-633147691747}" type="pres">
      <dgm:prSet presAssocID="{1D1B31FF-A9C4-4CA7-A29F-02DA6BAB38AA}" presName="node" presStyleLbl="node1" presStyleIdx="0" presStyleCnt="9" custScaleX="150666" custRadScaleRad="100231" custRadScaleInc="16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26E7B-76AA-45F8-82CB-F8EBCC59F312}" type="pres">
      <dgm:prSet presAssocID="{3F7CF65B-E88A-4DB5-8FF3-F012811F8B8F}" presName="parTrans" presStyleLbl="sibTrans2D1" presStyleIdx="1" presStyleCnt="9"/>
      <dgm:spPr/>
      <dgm:t>
        <a:bodyPr/>
        <a:lstStyle/>
        <a:p>
          <a:endParaRPr lang="ru-RU"/>
        </a:p>
      </dgm:t>
    </dgm:pt>
    <dgm:pt modelId="{D6036EEA-2159-4C0E-AA4B-3B4632939A4A}" type="pres">
      <dgm:prSet presAssocID="{3F7CF65B-E88A-4DB5-8FF3-F012811F8B8F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2FD56FA2-9EDF-4DF8-83BE-77442D1E7DD2}" type="pres">
      <dgm:prSet presAssocID="{DD94E16A-AD0D-4E1B-9D79-CDD265129219}" presName="node" presStyleLbl="node1" presStyleIdx="1" presStyleCnt="9" custScaleX="181422" custScaleY="84671" custRadScaleRad="114062" custRadScaleInc="37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01E58-CAA6-41A0-A56B-72BF3340B767}" type="pres">
      <dgm:prSet presAssocID="{DD114021-FC5B-48FB-AD12-45722BFA4141}" presName="parTrans" presStyleLbl="sibTrans2D1" presStyleIdx="2" presStyleCnt="9"/>
      <dgm:spPr/>
      <dgm:t>
        <a:bodyPr/>
        <a:lstStyle/>
        <a:p>
          <a:endParaRPr lang="ru-RU"/>
        </a:p>
      </dgm:t>
    </dgm:pt>
    <dgm:pt modelId="{484EBF82-1D2A-4A75-9C54-640BA9D92A85}" type="pres">
      <dgm:prSet presAssocID="{DD114021-FC5B-48FB-AD12-45722BFA4141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B958AF45-C2D7-4B9F-B589-05846ACD92D8}" type="pres">
      <dgm:prSet presAssocID="{AB42E7EA-E0BA-4966-A66A-461B1C0F8FE3}" presName="node" presStyleLbl="node1" presStyleIdx="2" presStyleCnt="9" custScaleX="149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E1985-8C51-4108-B11E-0DE9A834C461}" type="pres">
      <dgm:prSet presAssocID="{759B31D7-F212-4AC8-B64E-E5155FE3A74E}" presName="parTrans" presStyleLbl="sibTrans2D1" presStyleIdx="3" presStyleCnt="9"/>
      <dgm:spPr/>
      <dgm:t>
        <a:bodyPr/>
        <a:lstStyle/>
        <a:p>
          <a:endParaRPr lang="ru-RU"/>
        </a:p>
      </dgm:t>
    </dgm:pt>
    <dgm:pt modelId="{ADAAED00-FAC2-4A23-8D8A-A88DC6169CEB}" type="pres">
      <dgm:prSet presAssocID="{759B31D7-F212-4AC8-B64E-E5155FE3A74E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D2AF68A0-302C-4E4E-875F-2A37857D90C0}" type="pres">
      <dgm:prSet presAssocID="{03C2E367-D754-4291-8654-E0824E77208A}" presName="node" presStyleLbl="node1" presStyleIdx="3" presStyleCnt="9" custScaleX="150120" custRadScaleRad="101652" custRadScaleInc="-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F526FF-AF7C-4A1E-844F-43BA250D5AF0}" type="pres">
      <dgm:prSet presAssocID="{48181602-4561-4393-B1B7-4B74F717BA38}" presName="parTrans" presStyleLbl="sibTrans2D1" presStyleIdx="4" presStyleCnt="9"/>
      <dgm:spPr/>
      <dgm:t>
        <a:bodyPr/>
        <a:lstStyle/>
        <a:p>
          <a:endParaRPr lang="ru-RU"/>
        </a:p>
      </dgm:t>
    </dgm:pt>
    <dgm:pt modelId="{2242A814-BB2C-417C-8AC3-8819FEC3814D}" type="pres">
      <dgm:prSet presAssocID="{48181602-4561-4393-B1B7-4B74F717BA38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692860D1-BF49-4170-BDE5-1F83AA3E77EA}" type="pres">
      <dgm:prSet presAssocID="{A0F6C2CF-D2C7-4756-B928-32C3F2D9232C}" presName="node" presStyleLbl="node1" presStyleIdx="4" presStyleCnt="9" custScaleX="163876" custRadScaleRad="103058" custRadScaleInc="-21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2CBD0-4617-4DB4-A47A-B5E4A33430AB}" type="pres">
      <dgm:prSet presAssocID="{E5F71CEB-2264-4944-AFFD-41989C63E87A}" presName="parTrans" presStyleLbl="sibTrans2D1" presStyleIdx="5" presStyleCnt="9"/>
      <dgm:spPr/>
      <dgm:t>
        <a:bodyPr/>
        <a:lstStyle/>
        <a:p>
          <a:endParaRPr lang="ru-RU"/>
        </a:p>
      </dgm:t>
    </dgm:pt>
    <dgm:pt modelId="{A397BD32-95DA-4CC2-BAEB-46641D9B06A8}" type="pres">
      <dgm:prSet presAssocID="{E5F71CEB-2264-4944-AFFD-41989C63E87A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82A8B89C-F2EA-4844-8BD2-8B08B255C776}" type="pres">
      <dgm:prSet presAssocID="{0CE163F5-5221-449A-AF9A-4C0D5F571702}" presName="node" presStyleLbl="node1" presStyleIdx="5" presStyleCnt="9" custScaleX="192090" custRadScaleRad="107816" custRadScaleInc="55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6F883-9108-4417-890A-1FD69C403689}" type="pres">
      <dgm:prSet presAssocID="{4F16C5EC-16A2-42AC-9DE8-37E3D8095A0F}" presName="parTrans" presStyleLbl="sibTrans2D1" presStyleIdx="6" presStyleCnt="9"/>
      <dgm:spPr/>
      <dgm:t>
        <a:bodyPr/>
        <a:lstStyle/>
        <a:p>
          <a:endParaRPr lang="ru-RU"/>
        </a:p>
      </dgm:t>
    </dgm:pt>
    <dgm:pt modelId="{943859B9-DA77-471D-89DC-D5922D69AE7D}" type="pres">
      <dgm:prSet presAssocID="{4F16C5EC-16A2-42AC-9DE8-37E3D8095A0F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7930B17C-EEC6-4030-AC36-E142C08A6080}" type="pres">
      <dgm:prSet presAssocID="{1703282D-9EAC-4A49-A907-37C6F05EF184}" presName="node" presStyleLbl="node1" presStyleIdx="6" presStyleCnt="9" custScaleX="155467" custRadScaleRad="113305" custRadScaleInc="36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A7E14-7388-4D3A-A157-DE31E4B4B695}" type="pres">
      <dgm:prSet presAssocID="{9A239038-F659-4B64-B117-36A1C47A3D1E}" presName="parTrans" presStyleLbl="sibTrans2D1" presStyleIdx="7" presStyleCnt="9"/>
      <dgm:spPr/>
      <dgm:t>
        <a:bodyPr/>
        <a:lstStyle/>
        <a:p>
          <a:endParaRPr lang="ru-RU"/>
        </a:p>
      </dgm:t>
    </dgm:pt>
    <dgm:pt modelId="{3289BCCA-99E2-4476-A7D6-ED1B4CEE42D3}" type="pres">
      <dgm:prSet presAssocID="{9A239038-F659-4B64-B117-36A1C47A3D1E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D50468A9-93ED-4B1F-9B1E-7300BD59A7AE}" type="pres">
      <dgm:prSet presAssocID="{2AE7E0D0-51FA-4022-8E2F-16CF4FB13CF5}" presName="node" presStyleLbl="node1" presStyleIdx="7" presStyleCnt="9" custScaleX="173593" custRadScaleRad="112290" custRadScaleInc="-1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B1A04-23AB-45A6-B412-84D3435F3C8E}" type="pres">
      <dgm:prSet presAssocID="{AED52952-E2ED-4D7A-BB43-5CE530D60C1E}" presName="parTrans" presStyleLbl="sibTrans2D1" presStyleIdx="8" presStyleCnt="9"/>
      <dgm:spPr/>
      <dgm:t>
        <a:bodyPr/>
        <a:lstStyle/>
        <a:p>
          <a:endParaRPr lang="ru-RU"/>
        </a:p>
      </dgm:t>
    </dgm:pt>
    <dgm:pt modelId="{35ADF761-47EF-4A50-82A4-29AEF7B9A238}" type="pres">
      <dgm:prSet presAssocID="{AED52952-E2ED-4D7A-BB43-5CE530D60C1E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C8204E96-5458-432C-A8F2-D18A1C0B2D5A}" type="pres">
      <dgm:prSet presAssocID="{E36D0FBE-FD43-40F9-9FB3-1E42EACA25C1}" presName="node" presStyleLbl="node1" presStyleIdx="8" presStyleCnt="9" custScaleX="206863" custScaleY="104303" custRadScaleRad="108088" custRadScaleInc="-30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37CF00-8870-4380-A680-0AC5C18E09BF}" type="presOf" srcId="{B5974EC8-C765-4E4C-9BB0-5AEDC85320BA}" destId="{267D02D6-7712-40CA-9C3A-492B7624801D}" srcOrd="0" destOrd="0" presId="urn:microsoft.com/office/officeart/2005/8/layout/radial5"/>
    <dgm:cxn modelId="{5647086D-9044-4395-8B31-058A6AB8434E}" srcId="{FC9C973E-A9AE-4211-9497-03B83CFF5A37}" destId="{E36D0FBE-FD43-40F9-9FB3-1E42EACA25C1}" srcOrd="8" destOrd="0" parTransId="{AED52952-E2ED-4D7A-BB43-5CE530D60C1E}" sibTransId="{09AFAE6D-DFE8-4F38-9677-B3FA03B01AEB}"/>
    <dgm:cxn modelId="{23FE13BC-F53B-492B-AF1E-93875FBF5517}" type="presOf" srcId="{4F16C5EC-16A2-42AC-9DE8-37E3D8095A0F}" destId="{943859B9-DA77-471D-89DC-D5922D69AE7D}" srcOrd="1" destOrd="0" presId="urn:microsoft.com/office/officeart/2005/8/layout/radial5"/>
    <dgm:cxn modelId="{666D2B86-0D8F-45EA-AC9B-D84A2CB85B9A}" srcId="{FC9C973E-A9AE-4211-9497-03B83CFF5A37}" destId="{1D1B31FF-A9C4-4CA7-A29F-02DA6BAB38AA}" srcOrd="0" destOrd="0" parTransId="{96F5EB5F-7A6C-48B3-8682-FC357A36E74B}" sibTransId="{600C8698-7605-4379-882B-7368AC0AF037}"/>
    <dgm:cxn modelId="{FAA9779A-15B0-4481-B4A8-D176559A5F0D}" type="presOf" srcId="{1703282D-9EAC-4A49-A907-37C6F05EF184}" destId="{7930B17C-EEC6-4030-AC36-E142C08A6080}" srcOrd="0" destOrd="0" presId="urn:microsoft.com/office/officeart/2005/8/layout/radial5"/>
    <dgm:cxn modelId="{E108BB89-C07E-412F-8C0D-9ABE374B85EF}" srcId="{FC9C973E-A9AE-4211-9497-03B83CFF5A37}" destId="{03C2E367-D754-4291-8654-E0824E77208A}" srcOrd="3" destOrd="0" parTransId="{759B31D7-F212-4AC8-B64E-E5155FE3A74E}" sibTransId="{7D1CA72D-ECF6-4508-B9F8-03310AAFD57F}"/>
    <dgm:cxn modelId="{9D3B91D4-9D68-4E64-B63E-3789D727F8B1}" srcId="{FC9C973E-A9AE-4211-9497-03B83CFF5A37}" destId="{A0F6C2CF-D2C7-4756-B928-32C3F2D9232C}" srcOrd="4" destOrd="0" parTransId="{48181602-4561-4393-B1B7-4B74F717BA38}" sibTransId="{1621E1C1-CC8D-4661-81CD-42CC92EBFA45}"/>
    <dgm:cxn modelId="{35EC4D2F-6F45-4F88-A3B5-82D5403017BF}" srcId="{FC9C973E-A9AE-4211-9497-03B83CFF5A37}" destId="{DD94E16A-AD0D-4E1B-9D79-CDD265129219}" srcOrd="1" destOrd="0" parTransId="{3F7CF65B-E88A-4DB5-8FF3-F012811F8B8F}" sibTransId="{D04CBF8B-D7CE-4001-982B-136B8E3A716C}"/>
    <dgm:cxn modelId="{45843705-8CFE-4BDF-BAA2-722155E57591}" srcId="{FC9C973E-A9AE-4211-9497-03B83CFF5A37}" destId="{1703282D-9EAC-4A49-A907-37C6F05EF184}" srcOrd="6" destOrd="0" parTransId="{4F16C5EC-16A2-42AC-9DE8-37E3D8095A0F}" sibTransId="{33AD950D-B7FD-490A-B715-67A34732BCFC}"/>
    <dgm:cxn modelId="{4C9C296E-9682-4E81-9761-7CF4B66DB50C}" srcId="{FC9C973E-A9AE-4211-9497-03B83CFF5A37}" destId="{0CE163F5-5221-449A-AF9A-4C0D5F571702}" srcOrd="5" destOrd="0" parTransId="{E5F71CEB-2264-4944-AFFD-41989C63E87A}" sibTransId="{93E1AAFB-9FC3-48DC-946B-2BE918B8CE76}"/>
    <dgm:cxn modelId="{1BA1FF53-F6EA-40E3-9A02-4FB63DA6E681}" type="presOf" srcId="{DD114021-FC5B-48FB-AD12-45722BFA4141}" destId="{484EBF82-1D2A-4A75-9C54-640BA9D92A85}" srcOrd="1" destOrd="0" presId="urn:microsoft.com/office/officeart/2005/8/layout/radial5"/>
    <dgm:cxn modelId="{F9625C0A-C6AA-4A64-8DD1-B6BAF4B74E4A}" type="presOf" srcId="{4F16C5EC-16A2-42AC-9DE8-37E3D8095A0F}" destId="{C0A6F883-9108-4417-890A-1FD69C403689}" srcOrd="0" destOrd="0" presId="urn:microsoft.com/office/officeart/2005/8/layout/radial5"/>
    <dgm:cxn modelId="{23A8BF84-3EB6-43D0-BDB2-32C7905BE4F1}" type="presOf" srcId="{A0F6C2CF-D2C7-4756-B928-32C3F2D9232C}" destId="{692860D1-BF49-4170-BDE5-1F83AA3E77EA}" srcOrd="0" destOrd="0" presId="urn:microsoft.com/office/officeart/2005/8/layout/radial5"/>
    <dgm:cxn modelId="{E2C3CD74-0371-4382-B283-520693861E4A}" type="presOf" srcId="{48181602-4561-4393-B1B7-4B74F717BA38}" destId="{2242A814-BB2C-417C-8AC3-8819FEC3814D}" srcOrd="1" destOrd="0" presId="urn:microsoft.com/office/officeart/2005/8/layout/radial5"/>
    <dgm:cxn modelId="{6CDDD8B1-3A3D-463B-8211-0A571A8A5707}" type="presOf" srcId="{0CE163F5-5221-449A-AF9A-4C0D5F571702}" destId="{82A8B89C-F2EA-4844-8BD2-8B08B255C776}" srcOrd="0" destOrd="0" presId="urn:microsoft.com/office/officeart/2005/8/layout/radial5"/>
    <dgm:cxn modelId="{FE89331B-62B2-4D44-A5A8-2E5285F2C75F}" srcId="{FC9C973E-A9AE-4211-9497-03B83CFF5A37}" destId="{AB42E7EA-E0BA-4966-A66A-461B1C0F8FE3}" srcOrd="2" destOrd="0" parTransId="{DD114021-FC5B-48FB-AD12-45722BFA4141}" sibTransId="{013E0EC9-A0A1-43E3-98E1-77276C741A20}"/>
    <dgm:cxn modelId="{8C0C93F2-8DF7-450B-8609-FB3616FB711B}" type="presOf" srcId="{759B31D7-F212-4AC8-B64E-E5155FE3A74E}" destId="{A25E1985-8C51-4108-B11E-0DE9A834C461}" srcOrd="0" destOrd="0" presId="urn:microsoft.com/office/officeart/2005/8/layout/radial5"/>
    <dgm:cxn modelId="{A871CDD2-2E58-4480-8F2D-F223036ED556}" type="presOf" srcId="{2AE7E0D0-51FA-4022-8E2F-16CF4FB13CF5}" destId="{D50468A9-93ED-4B1F-9B1E-7300BD59A7AE}" srcOrd="0" destOrd="0" presId="urn:microsoft.com/office/officeart/2005/8/layout/radial5"/>
    <dgm:cxn modelId="{4F75C554-C962-4365-9268-8FF3A65DE518}" type="presOf" srcId="{DD94E16A-AD0D-4E1B-9D79-CDD265129219}" destId="{2FD56FA2-9EDF-4DF8-83BE-77442D1E7DD2}" srcOrd="0" destOrd="0" presId="urn:microsoft.com/office/officeart/2005/8/layout/radial5"/>
    <dgm:cxn modelId="{5EA3B6EA-8AA4-461A-9B99-44EC36BA3C00}" type="presOf" srcId="{9A239038-F659-4B64-B117-36A1C47A3D1E}" destId="{3289BCCA-99E2-4476-A7D6-ED1B4CEE42D3}" srcOrd="1" destOrd="0" presId="urn:microsoft.com/office/officeart/2005/8/layout/radial5"/>
    <dgm:cxn modelId="{8CDCC187-C855-4AAE-995A-B40EF6D75D07}" type="presOf" srcId="{E36D0FBE-FD43-40F9-9FB3-1E42EACA25C1}" destId="{C8204E96-5458-432C-A8F2-D18A1C0B2D5A}" srcOrd="0" destOrd="0" presId="urn:microsoft.com/office/officeart/2005/8/layout/radial5"/>
    <dgm:cxn modelId="{69ABBC9C-EB12-43BB-BF15-E38163A723BE}" type="presOf" srcId="{1D1B31FF-A9C4-4CA7-A29F-02DA6BAB38AA}" destId="{46F41705-5321-4290-A5B9-633147691747}" srcOrd="0" destOrd="0" presId="urn:microsoft.com/office/officeart/2005/8/layout/radial5"/>
    <dgm:cxn modelId="{7C2A3F2B-A1D7-43E2-90A6-F3C59390D146}" type="presOf" srcId="{FC9C973E-A9AE-4211-9497-03B83CFF5A37}" destId="{6006BE1C-6C00-4198-BAAD-19E495EBEE25}" srcOrd="0" destOrd="0" presId="urn:microsoft.com/office/officeart/2005/8/layout/radial5"/>
    <dgm:cxn modelId="{27886980-1348-4F18-B2AC-DFEA97D1CEE4}" type="presOf" srcId="{AED52952-E2ED-4D7A-BB43-5CE530D60C1E}" destId="{0B9B1A04-23AB-45A6-B412-84D3435F3C8E}" srcOrd="0" destOrd="0" presId="urn:microsoft.com/office/officeart/2005/8/layout/radial5"/>
    <dgm:cxn modelId="{30172866-40F1-4074-B660-EB6576640DF8}" type="presOf" srcId="{AED52952-E2ED-4D7A-BB43-5CE530D60C1E}" destId="{35ADF761-47EF-4A50-82A4-29AEF7B9A238}" srcOrd="1" destOrd="0" presId="urn:microsoft.com/office/officeart/2005/8/layout/radial5"/>
    <dgm:cxn modelId="{838442B1-9A4A-4985-91EF-76DB1AB13367}" type="presOf" srcId="{E5F71CEB-2264-4944-AFFD-41989C63E87A}" destId="{6F82CBD0-4617-4DB4-A47A-B5E4A33430AB}" srcOrd="0" destOrd="0" presId="urn:microsoft.com/office/officeart/2005/8/layout/radial5"/>
    <dgm:cxn modelId="{080BAE47-9E3D-4188-AA0F-28B3ED2E6301}" type="presOf" srcId="{AB42E7EA-E0BA-4966-A66A-461B1C0F8FE3}" destId="{B958AF45-C2D7-4B9F-B589-05846ACD92D8}" srcOrd="0" destOrd="0" presId="urn:microsoft.com/office/officeart/2005/8/layout/radial5"/>
    <dgm:cxn modelId="{9A00E1D3-4338-429C-AD90-88919516788E}" type="presOf" srcId="{DD114021-FC5B-48FB-AD12-45722BFA4141}" destId="{80601E58-CAA6-41A0-A56B-72BF3340B767}" srcOrd="0" destOrd="0" presId="urn:microsoft.com/office/officeart/2005/8/layout/radial5"/>
    <dgm:cxn modelId="{CD413422-B8EA-4901-B4BB-39B93725E22F}" type="presOf" srcId="{3F7CF65B-E88A-4DB5-8FF3-F012811F8B8F}" destId="{30126E7B-76AA-45F8-82CB-F8EBCC59F312}" srcOrd="0" destOrd="0" presId="urn:microsoft.com/office/officeart/2005/8/layout/radial5"/>
    <dgm:cxn modelId="{76363A16-5F25-491A-AA40-E004FEA5D076}" type="presOf" srcId="{E5F71CEB-2264-4944-AFFD-41989C63E87A}" destId="{A397BD32-95DA-4CC2-BAEB-46641D9B06A8}" srcOrd="1" destOrd="0" presId="urn:microsoft.com/office/officeart/2005/8/layout/radial5"/>
    <dgm:cxn modelId="{DF58D4E4-FF9F-4E85-8ED2-7ECB96F6B716}" srcId="{FC9C973E-A9AE-4211-9497-03B83CFF5A37}" destId="{2AE7E0D0-51FA-4022-8E2F-16CF4FB13CF5}" srcOrd="7" destOrd="0" parTransId="{9A239038-F659-4B64-B117-36A1C47A3D1E}" sibTransId="{B5B0A139-4202-4754-A53B-A30741664579}"/>
    <dgm:cxn modelId="{FA20EC58-CD91-43D9-A394-4A3316D4C154}" srcId="{B5974EC8-C765-4E4C-9BB0-5AEDC85320BA}" destId="{FC9C973E-A9AE-4211-9497-03B83CFF5A37}" srcOrd="0" destOrd="0" parTransId="{621EF7C4-1A1F-49FC-8FEC-16D60DB00021}" sibTransId="{FBD5FDF5-61B7-4507-99AA-BC454D917843}"/>
    <dgm:cxn modelId="{60F93ED5-84F6-430C-8481-420462DE5281}" type="presOf" srcId="{03C2E367-D754-4291-8654-E0824E77208A}" destId="{D2AF68A0-302C-4E4E-875F-2A37857D90C0}" srcOrd="0" destOrd="0" presId="urn:microsoft.com/office/officeart/2005/8/layout/radial5"/>
    <dgm:cxn modelId="{09CB4454-61C2-4979-A6B8-A0F7EC1CA3C9}" type="presOf" srcId="{9A239038-F659-4B64-B117-36A1C47A3D1E}" destId="{A12A7E14-7388-4D3A-A157-DE31E4B4B695}" srcOrd="0" destOrd="0" presId="urn:microsoft.com/office/officeart/2005/8/layout/radial5"/>
    <dgm:cxn modelId="{2A2CDBF3-825E-4C3C-A396-9BB0B8231CFB}" type="presOf" srcId="{759B31D7-F212-4AC8-B64E-E5155FE3A74E}" destId="{ADAAED00-FAC2-4A23-8D8A-A88DC6169CEB}" srcOrd="1" destOrd="0" presId="urn:microsoft.com/office/officeart/2005/8/layout/radial5"/>
    <dgm:cxn modelId="{C9E1825F-3607-43D0-8DEA-F8795AE854B0}" type="presOf" srcId="{3F7CF65B-E88A-4DB5-8FF3-F012811F8B8F}" destId="{D6036EEA-2159-4C0E-AA4B-3B4632939A4A}" srcOrd="1" destOrd="0" presId="urn:microsoft.com/office/officeart/2005/8/layout/radial5"/>
    <dgm:cxn modelId="{A8256EB4-3221-4971-A7BE-D8F8126AC849}" type="presOf" srcId="{96F5EB5F-7A6C-48B3-8682-FC357A36E74B}" destId="{F70727BB-CAC6-4C02-AD2F-12301D238C0D}" srcOrd="0" destOrd="0" presId="urn:microsoft.com/office/officeart/2005/8/layout/radial5"/>
    <dgm:cxn modelId="{D52B81C5-5FDE-4F03-8493-C4B6CB631D1F}" type="presOf" srcId="{48181602-4561-4393-B1B7-4B74F717BA38}" destId="{11F526FF-AF7C-4A1E-844F-43BA250D5AF0}" srcOrd="0" destOrd="0" presId="urn:microsoft.com/office/officeart/2005/8/layout/radial5"/>
    <dgm:cxn modelId="{E91DE5EB-A6C0-4614-BD56-CCE3873C3CE0}" type="presOf" srcId="{96F5EB5F-7A6C-48B3-8682-FC357A36E74B}" destId="{C5C7009C-29AE-4FD8-932A-87E607DE26B7}" srcOrd="1" destOrd="0" presId="urn:microsoft.com/office/officeart/2005/8/layout/radial5"/>
    <dgm:cxn modelId="{D055D9BA-C118-47A7-8AA9-4ADB94917EC0}" type="presParOf" srcId="{267D02D6-7712-40CA-9C3A-492B7624801D}" destId="{6006BE1C-6C00-4198-BAAD-19E495EBEE25}" srcOrd="0" destOrd="0" presId="urn:microsoft.com/office/officeart/2005/8/layout/radial5"/>
    <dgm:cxn modelId="{A5F5D89B-DE2C-4A33-8898-9233251652FA}" type="presParOf" srcId="{267D02D6-7712-40CA-9C3A-492B7624801D}" destId="{F70727BB-CAC6-4C02-AD2F-12301D238C0D}" srcOrd="1" destOrd="0" presId="urn:microsoft.com/office/officeart/2005/8/layout/radial5"/>
    <dgm:cxn modelId="{4EFAA4CA-034E-4927-B449-6C39A0A3DF87}" type="presParOf" srcId="{F70727BB-CAC6-4C02-AD2F-12301D238C0D}" destId="{C5C7009C-29AE-4FD8-932A-87E607DE26B7}" srcOrd="0" destOrd="0" presId="urn:microsoft.com/office/officeart/2005/8/layout/radial5"/>
    <dgm:cxn modelId="{D604BCA7-22F5-4FC1-8515-83106D753CBB}" type="presParOf" srcId="{267D02D6-7712-40CA-9C3A-492B7624801D}" destId="{46F41705-5321-4290-A5B9-633147691747}" srcOrd="2" destOrd="0" presId="urn:microsoft.com/office/officeart/2005/8/layout/radial5"/>
    <dgm:cxn modelId="{F66B82E4-9DB2-48FE-BD34-23A3D876F297}" type="presParOf" srcId="{267D02D6-7712-40CA-9C3A-492B7624801D}" destId="{30126E7B-76AA-45F8-82CB-F8EBCC59F312}" srcOrd="3" destOrd="0" presId="urn:microsoft.com/office/officeart/2005/8/layout/radial5"/>
    <dgm:cxn modelId="{545A8892-D86D-448E-B39E-D843C5C97400}" type="presParOf" srcId="{30126E7B-76AA-45F8-82CB-F8EBCC59F312}" destId="{D6036EEA-2159-4C0E-AA4B-3B4632939A4A}" srcOrd="0" destOrd="0" presId="urn:microsoft.com/office/officeart/2005/8/layout/radial5"/>
    <dgm:cxn modelId="{F4FBFEFD-3A09-4C60-8422-C29E73BEDC61}" type="presParOf" srcId="{267D02D6-7712-40CA-9C3A-492B7624801D}" destId="{2FD56FA2-9EDF-4DF8-83BE-77442D1E7DD2}" srcOrd="4" destOrd="0" presId="urn:microsoft.com/office/officeart/2005/8/layout/radial5"/>
    <dgm:cxn modelId="{502DE0CA-91D1-4F2A-8DF0-ED55B0AF5876}" type="presParOf" srcId="{267D02D6-7712-40CA-9C3A-492B7624801D}" destId="{80601E58-CAA6-41A0-A56B-72BF3340B767}" srcOrd="5" destOrd="0" presId="urn:microsoft.com/office/officeart/2005/8/layout/radial5"/>
    <dgm:cxn modelId="{8B1B7D7C-8D77-474C-93DF-D17529063430}" type="presParOf" srcId="{80601E58-CAA6-41A0-A56B-72BF3340B767}" destId="{484EBF82-1D2A-4A75-9C54-640BA9D92A85}" srcOrd="0" destOrd="0" presId="urn:microsoft.com/office/officeart/2005/8/layout/radial5"/>
    <dgm:cxn modelId="{18BC2B7B-E5D6-458B-95D6-45F927D4D6E8}" type="presParOf" srcId="{267D02D6-7712-40CA-9C3A-492B7624801D}" destId="{B958AF45-C2D7-4B9F-B589-05846ACD92D8}" srcOrd="6" destOrd="0" presId="urn:microsoft.com/office/officeart/2005/8/layout/radial5"/>
    <dgm:cxn modelId="{F0DCE8EE-87A8-41EC-9509-49543DE18BCD}" type="presParOf" srcId="{267D02D6-7712-40CA-9C3A-492B7624801D}" destId="{A25E1985-8C51-4108-B11E-0DE9A834C461}" srcOrd="7" destOrd="0" presId="urn:microsoft.com/office/officeart/2005/8/layout/radial5"/>
    <dgm:cxn modelId="{F8A504FB-5B62-4B08-AAFA-B00BFEF3755C}" type="presParOf" srcId="{A25E1985-8C51-4108-B11E-0DE9A834C461}" destId="{ADAAED00-FAC2-4A23-8D8A-A88DC6169CEB}" srcOrd="0" destOrd="0" presId="urn:microsoft.com/office/officeart/2005/8/layout/radial5"/>
    <dgm:cxn modelId="{8462E72D-CAEB-4D3D-9BE1-674EB2839C0C}" type="presParOf" srcId="{267D02D6-7712-40CA-9C3A-492B7624801D}" destId="{D2AF68A0-302C-4E4E-875F-2A37857D90C0}" srcOrd="8" destOrd="0" presId="urn:microsoft.com/office/officeart/2005/8/layout/radial5"/>
    <dgm:cxn modelId="{188F792D-6D83-405C-B649-337A2FE109EF}" type="presParOf" srcId="{267D02D6-7712-40CA-9C3A-492B7624801D}" destId="{11F526FF-AF7C-4A1E-844F-43BA250D5AF0}" srcOrd="9" destOrd="0" presId="urn:microsoft.com/office/officeart/2005/8/layout/radial5"/>
    <dgm:cxn modelId="{B5126E75-ABE9-4514-AA70-0436C6E7365B}" type="presParOf" srcId="{11F526FF-AF7C-4A1E-844F-43BA250D5AF0}" destId="{2242A814-BB2C-417C-8AC3-8819FEC3814D}" srcOrd="0" destOrd="0" presId="urn:microsoft.com/office/officeart/2005/8/layout/radial5"/>
    <dgm:cxn modelId="{8847A0F7-689F-4372-BA78-B1662E51B1EC}" type="presParOf" srcId="{267D02D6-7712-40CA-9C3A-492B7624801D}" destId="{692860D1-BF49-4170-BDE5-1F83AA3E77EA}" srcOrd="10" destOrd="0" presId="urn:microsoft.com/office/officeart/2005/8/layout/radial5"/>
    <dgm:cxn modelId="{313132E1-4D94-4492-8F09-3E2A746DB18B}" type="presParOf" srcId="{267D02D6-7712-40CA-9C3A-492B7624801D}" destId="{6F82CBD0-4617-4DB4-A47A-B5E4A33430AB}" srcOrd="11" destOrd="0" presId="urn:microsoft.com/office/officeart/2005/8/layout/radial5"/>
    <dgm:cxn modelId="{B5A2A51F-32DF-4F09-8018-CFF02175F528}" type="presParOf" srcId="{6F82CBD0-4617-4DB4-A47A-B5E4A33430AB}" destId="{A397BD32-95DA-4CC2-BAEB-46641D9B06A8}" srcOrd="0" destOrd="0" presId="urn:microsoft.com/office/officeart/2005/8/layout/radial5"/>
    <dgm:cxn modelId="{E875844B-6453-4E13-807D-D75F14DC2D53}" type="presParOf" srcId="{267D02D6-7712-40CA-9C3A-492B7624801D}" destId="{82A8B89C-F2EA-4844-8BD2-8B08B255C776}" srcOrd="12" destOrd="0" presId="urn:microsoft.com/office/officeart/2005/8/layout/radial5"/>
    <dgm:cxn modelId="{29BCD933-4EE2-4C5A-A61C-5DB5D8DB4468}" type="presParOf" srcId="{267D02D6-7712-40CA-9C3A-492B7624801D}" destId="{C0A6F883-9108-4417-890A-1FD69C403689}" srcOrd="13" destOrd="0" presId="urn:microsoft.com/office/officeart/2005/8/layout/radial5"/>
    <dgm:cxn modelId="{827270F8-B8C4-4D81-A302-7E7C2267187D}" type="presParOf" srcId="{C0A6F883-9108-4417-890A-1FD69C403689}" destId="{943859B9-DA77-471D-89DC-D5922D69AE7D}" srcOrd="0" destOrd="0" presId="urn:microsoft.com/office/officeart/2005/8/layout/radial5"/>
    <dgm:cxn modelId="{5C8D12C5-5936-49DD-88F0-5D8AADCA8756}" type="presParOf" srcId="{267D02D6-7712-40CA-9C3A-492B7624801D}" destId="{7930B17C-EEC6-4030-AC36-E142C08A6080}" srcOrd="14" destOrd="0" presId="urn:microsoft.com/office/officeart/2005/8/layout/radial5"/>
    <dgm:cxn modelId="{D4D5EEDE-4E3F-4616-86F9-C8A7D09B4879}" type="presParOf" srcId="{267D02D6-7712-40CA-9C3A-492B7624801D}" destId="{A12A7E14-7388-4D3A-A157-DE31E4B4B695}" srcOrd="15" destOrd="0" presId="urn:microsoft.com/office/officeart/2005/8/layout/radial5"/>
    <dgm:cxn modelId="{BF87D396-D5C4-4BA6-A57C-8DDBA6CE4A6C}" type="presParOf" srcId="{A12A7E14-7388-4D3A-A157-DE31E4B4B695}" destId="{3289BCCA-99E2-4476-A7D6-ED1B4CEE42D3}" srcOrd="0" destOrd="0" presId="urn:microsoft.com/office/officeart/2005/8/layout/radial5"/>
    <dgm:cxn modelId="{F688E8D5-B549-411D-917D-AFA81CE24A19}" type="presParOf" srcId="{267D02D6-7712-40CA-9C3A-492B7624801D}" destId="{D50468A9-93ED-4B1F-9B1E-7300BD59A7AE}" srcOrd="16" destOrd="0" presId="urn:microsoft.com/office/officeart/2005/8/layout/radial5"/>
    <dgm:cxn modelId="{5FB17D33-D2D5-46C8-92D8-DB6BE9B7ACD1}" type="presParOf" srcId="{267D02D6-7712-40CA-9C3A-492B7624801D}" destId="{0B9B1A04-23AB-45A6-B412-84D3435F3C8E}" srcOrd="17" destOrd="0" presId="urn:microsoft.com/office/officeart/2005/8/layout/radial5"/>
    <dgm:cxn modelId="{017A73ED-AD1B-44AD-B420-A88C3C2B8180}" type="presParOf" srcId="{0B9B1A04-23AB-45A6-B412-84D3435F3C8E}" destId="{35ADF761-47EF-4A50-82A4-29AEF7B9A238}" srcOrd="0" destOrd="0" presId="urn:microsoft.com/office/officeart/2005/8/layout/radial5"/>
    <dgm:cxn modelId="{278187D2-A021-4237-A2BD-936061198B7A}" type="presParOf" srcId="{267D02D6-7712-40CA-9C3A-492B7624801D}" destId="{C8204E96-5458-432C-A8F2-D18A1C0B2D5A}" srcOrd="18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C01B90-9C36-478E-A3E9-AF8EBEAA66E0}" type="doc">
      <dgm:prSet loTypeId="urn:microsoft.com/office/officeart/2005/8/layout/list1" loCatId="list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4413FCF-CA2F-48E9-87AD-8C86AE00335A}">
      <dgm:prSet custT="1"/>
      <dgm:spPr/>
      <dgm:t>
        <a:bodyPr/>
        <a:lstStyle/>
        <a:p>
          <a:r>
            <a:rPr lang="ru-RU" sz="2400" b="1" smtClean="0"/>
            <a:t>Беседы</a:t>
          </a:r>
          <a:endParaRPr lang="ru-RU" sz="2400" b="1" dirty="0"/>
        </a:p>
      </dgm:t>
    </dgm:pt>
    <dgm:pt modelId="{C8D5EF13-B720-4F59-AF52-E6BC054CAC58}" type="parTrans" cxnId="{9B94B371-01FD-4065-9D5F-D28287EAA803}">
      <dgm:prSet/>
      <dgm:spPr/>
      <dgm:t>
        <a:bodyPr/>
        <a:lstStyle/>
        <a:p>
          <a:endParaRPr lang="ru-RU"/>
        </a:p>
      </dgm:t>
    </dgm:pt>
    <dgm:pt modelId="{9D2429EA-A20E-4117-B8CF-AAAD4EC45367}" type="sibTrans" cxnId="{9B94B371-01FD-4065-9D5F-D28287EAA803}">
      <dgm:prSet/>
      <dgm:spPr/>
      <dgm:t>
        <a:bodyPr/>
        <a:lstStyle/>
        <a:p>
          <a:endParaRPr lang="ru-RU"/>
        </a:p>
      </dgm:t>
    </dgm:pt>
    <dgm:pt modelId="{D481F6E4-ED7D-4BF5-B7C1-E24831D18901}">
      <dgm:prSet custT="1"/>
      <dgm:spPr/>
      <dgm:t>
        <a:bodyPr/>
        <a:lstStyle/>
        <a:p>
          <a:r>
            <a:rPr lang="ru-RU" sz="2000" b="1" smtClean="0"/>
            <a:t>Ролевые игры, моделирующие правильное поведение в различных ситуациях</a:t>
          </a:r>
          <a:endParaRPr lang="ru-RU" sz="2000" b="1" dirty="0"/>
        </a:p>
      </dgm:t>
    </dgm:pt>
    <dgm:pt modelId="{BCA1919B-9CDC-42A4-B3EB-D6F1D24D750C}" type="parTrans" cxnId="{11AEDF85-179B-4A8B-82DF-BB4F5ED8E05F}">
      <dgm:prSet/>
      <dgm:spPr/>
      <dgm:t>
        <a:bodyPr/>
        <a:lstStyle/>
        <a:p>
          <a:endParaRPr lang="ru-RU"/>
        </a:p>
      </dgm:t>
    </dgm:pt>
    <dgm:pt modelId="{12DB88B3-4A5B-490A-95E6-04394A8831EE}" type="sibTrans" cxnId="{11AEDF85-179B-4A8B-82DF-BB4F5ED8E05F}">
      <dgm:prSet/>
      <dgm:spPr/>
      <dgm:t>
        <a:bodyPr/>
        <a:lstStyle/>
        <a:p>
          <a:endParaRPr lang="ru-RU"/>
        </a:p>
      </dgm:t>
    </dgm:pt>
    <dgm:pt modelId="{9E8EC2B0-EE7E-47C0-BC38-42EC2F02C6AA}">
      <dgm:prSet custT="1"/>
      <dgm:spPr/>
      <dgm:t>
        <a:bodyPr/>
        <a:lstStyle/>
        <a:p>
          <a:r>
            <a:rPr lang="ru-RU" sz="2400" b="1" smtClean="0"/>
            <a:t>Трудотерапия</a:t>
          </a:r>
          <a:endParaRPr lang="ru-RU" sz="2400" b="1" dirty="0"/>
        </a:p>
      </dgm:t>
    </dgm:pt>
    <dgm:pt modelId="{87CA7C8D-F66C-494C-A836-5A39F6C463E9}" type="parTrans" cxnId="{4F323F02-EA77-4FAB-9279-1EFDD6536F4B}">
      <dgm:prSet/>
      <dgm:spPr/>
      <dgm:t>
        <a:bodyPr/>
        <a:lstStyle/>
        <a:p>
          <a:endParaRPr lang="ru-RU"/>
        </a:p>
      </dgm:t>
    </dgm:pt>
    <dgm:pt modelId="{90B1A8BE-73B0-4141-9C6B-9B6ADFC0D2B3}" type="sibTrans" cxnId="{4F323F02-EA77-4FAB-9279-1EFDD6536F4B}">
      <dgm:prSet/>
      <dgm:spPr/>
      <dgm:t>
        <a:bodyPr/>
        <a:lstStyle/>
        <a:p>
          <a:endParaRPr lang="ru-RU"/>
        </a:p>
      </dgm:t>
    </dgm:pt>
    <dgm:pt modelId="{A03EFF0A-8CBE-4385-A3A9-AA2035F3EFF7}">
      <dgm:prSet custT="1"/>
      <dgm:spPr/>
      <dgm:t>
        <a:bodyPr/>
        <a:lstStyle/>
        <a:p>
          <a:r>
            <a:rPr lang="ru-RU" sz="2400" b="1" smtClean="0"/>
            <a:t>Поручения</a:t>
          </a:r>
          <a:endParaRPr lang="ru-RU" sz="2400" b="1" dirty="0"/>
        </a:p>
      </dgm:t>
    </dgm:pt>
    <dgm:pt modelId="{4161EA74-2DFC-476F-9A48-561C1514323A}" type="parTrans" cxnId="{397B533C-188C-4BD3-B28A-7F4C6AAEE5F2}">
      <dgm:prSet/>
      <dgm:spPr/>
      <dgm:t>
        <a:bodyPr/>
        <a:lstStyle/>
        <a:p>
          <a:endParaRPr lang="ru-RU"/>
        </a:p>
      </dgm:t>
    </dgm:pt>
    <dgm:pt modelId="{7B39D71B-D08A-40CE-A486-994A8DFA868F}" type="sibTrans" cxnId="{397B533C-188C-4BD3-B28A-7F4C6AAEE5F2}">
      <dgm:prSet/>
      <dgm:spPr/>
      <dgm:t>
        <a:bodyPr/>
        <a:lstStyle/>
        <a:p>
          <a:endParaRPr lang="ru-RU"/>
        </a:p>
      </dgm:t>
    </dgm:pt>
    <dgm:pt modelId="{D4D85453-CD12-45F7-8065-D93034306AD9}">
      <dgm:prSet custT="1"/>
      <dgm:spPr/>
      <dgm:t>
        <a:bodyPr/>
        <a:lstStyle/>
        <a:p>
          <a:r>
            <a:rPr lang="ru-RU" sz="2400" b="1" smtClean="0"/>
            <a:t>Методы сказкотерапии</a:t>
          </a:r>
          <a:endParaRPr lang="ru-RU" sz="2400" b="1" dirty="0"/>
        </a:p>
      </dgm:t>
    </dgm:pt>
    <dgm:pt modelId="{17A64B27-5120-4930-ADE1-455616CA92DB}" type="parTrans" cxnId="{5B4BDF0E-3842-4B26-9FEB-8201CAD64D1B}">
      <dgm:prSet/>
      <dgm:spPr/>
      <dgm:t>
        <a:bodyPr/>
        <a:lstStyle/>
        <a:p>
          <a:endParaRPr lang="ru-RU"/>
        </a:p>
      </dgm:t>
    </dgm:pt>
    <dgm:pt modelId="{9AFDCD6A-F408-4432-8BF9-F00C9E3EE4D7}" type="sibTrans" cxnId="{5B4BDF0E-3842-4B26-9FEB-8201CAD64D1B}">
      <dgm:prSet/>
      <dgm:spPr/>
      <dgm:t>
        <a:bodyPr/>
        <a:lstStyle/>
        <a:p>
          <a:endParaRPr lang="ru-RU"/>
        </a:p>
      </dgm:t>
    </dgm:pt>
    <dgm:pt modelId="{B3FC99AA-C4D7-4C2C-A4F2-A96ED75D1F1A}">
      <dgm:prSet custT="1"/>
      <dgm:spPr/>
      <dgm:t>
        <a:bodyPr/>
        <a:lstStyle/>
        <a:p>
          <a:r>
            <a:rPr lang="ru-RU" sz="2000" b="1" smtClean="0"/>
            <a:t>Методы стимулирующие социально-нормативное поведение (поощрение, наказание</a:t>
          </a:r>
          <a:endParaRPr lang="ru-RU" sz="2000" b="1" dirty="0"/>
        </a:p>
      </dgm:t>
    </dgm:pt>
    <dgm:pt modelId="{9E59DEBC-8F50-4F8C-97E5-E8DB1F0A6B5D}" type="parTrans" cxnId="{D7777D94-E980-46B7-9EE0-D9591C0A8414}">
      <dgm:prSet/>
      <dgm:spPr/>
      <dgm:t>
        <a:bodyPr/>
        <a:lstStyle/>
        <a:p>
          <a:endParaRPr lang="ru-RU"/>
        </a:p>
      </dgm:t>
    </dgm:pt>
    <dgm:pt modelId="{EFCE95FE-034B-4A2A-8205-6976EFF4FEDD}" type="sibTrans" cxnId="{D7777D94-E980-46B7-9EE0-D9591C0A8414}">
      <dgm:prSet/>
      <dgm:spPr/>
      <dgm:t>
        <a:bodyPr/>
        <a:lstStyle/>
        <a:p>
          <a:endParaRPr lang="ru-RU"/>
        </a:p>
      </dgm:t>
    </dgm:pt>
    <dgm:pt modelId="{B149AB2E-F4A5-46E1-881B-370565FA4FF9}">
      <dgm:prSet custT="1"/>
      <dgm:spPr/>
      <dgm:t>
        <a:bodyPr/>
        <a:lstStyle/>
        <a:p>
          <a:r>
            <a:rPr lang="ru-RU" sz="2400" b="1" smtClean="0"/>
            <a:t>Тренинги</a:t>
          </a:r>
          <a:endParaRPr lang="ru-RU" sz="2400" b="1" dirty="0"/>
        </a:p>
      </dgm:t>
    </dgm:pt>
    <dgm:pt modelId="{9E802E2E-2A58-4E46-9C5C-FC94E338FC88}" type="parTrans" cxnId="{48E0561B-498A-476F-B1A6-531D7C7F00BB}">
      <dgm:prSet/>
      <dgm:spPr/>
      <dgm:t>
        <a:bodyPr/>
        <a:lstStyle/>
        <a:p>
          <a:endParaRPr lang="ru-RU"/>
        </a:p>
      </dgm:t>
    </dgm:pt>
    <dgm:pt modelId="{DD80D739-9D76-4A60-97CD-A232490137AE}" type="sibTrans" cxnId="{48E0561B-498A-476F-B1A6-531D7C7F00BB}">
      <dgm:prSet/>
      <dgm:spPr/>
      <dgm:t>
        <a:bodyPr/>
        <a:lstStyle/>
        <a:p>
          <a:endParaRPr lang="ru-RU"/>
        </a:p>
      </dgm:t>
    </dgm:pt>
    <dgm:pt modelId="{86DEDFAC-6C5E-4694-B30B-8A236E9DD948}" type="pres">
      <dgm:prSet presAssocID="{A8C01B90-9C36-478E-A3E9-AF8EBEAA66E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80375E-FC85-49C1-B279-F1AA3A93AE51}" type="pres">
      <dgm:prSet presAssocID="{44413FCF-CA2F-48E9-87AD-8C86AE00335A}" presName="parentLin" presStyleCnt="0"/>
      <dgm:spPr/>
    </dgm:pt>
    <dgm:pt modelId="{E02CFC40-BC6D-475D-9151-E9D44DEA5BC0}" type="pres">
      <dgm:prSet presAssocID="{44413FCF-CA2F-48E9-87AD-8C86AE00335A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23A4ACE6-BFB8-4CAF-AF9F-2C9F52977DE6}" type="pres">
      <dgm:prSet presAssocID="{44413FCF-CA2F-48E9-87AD-8C86AE00335A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609A9-AFF8-45BD-8D7D-DAC879859578}" type="pres">
      <dgm:prSet presAssocID="{44413FCF-CA2F-48E9-87AD-8C86AE00335A}" presName="negativeSpace" presStyleCnt="0"/>
      <dgm:spPr/>
    </dgm:pt>
    <dgm:pt modelId="{BEC60D95-2005-4A20-9B44-8FAD9E16ABE8}" type="pres">
      <dgm:prSet presAssocID="{44413FCF-CA2F-48E9-87AD-8C86AE00335A}" presName="childText" presStyleLbl="conFgAcc1" presStyleIdx="0" presStyleCnt="7">
        <dgm:presLayoutVars>
          <dgm:bulletEnabled val="1"/>
        </dgm:presLayoutVars>
      </dgm:prSet>
      <dgm:spPr/>
    </dgm:pt>
    <dgm:pt modelId="{DA26F2E1-5713-4E2C-B2DB-B92A759810D6}" type="pres">
      <dgm:prSet presAssocID="{9D2429EA-A20E-4117-B8CF-AAAD4EC45367}" presName="spaceBetweenRectangles" presStyleCnt="0"/>
      <dgm:spPr/>
    </dgm:pt>
    <dgm:pt modelId="{50FD119B-B9DD-4960-A9DF-478A6A7EA932}" type="pres">
      <dgm:prSet presAssocID="{D4D85453-CD12-45F7-8065-D93034306AD9}" presName="parentLin" presStyleCnt="0"/>
      <dgm:spPr/>
    </dgm:pt>
    <dgm:pt modelId="{E971CA1A-2832-475D-93C3-76B0BF2D90A0}" type="pres">
      <dgm:prSet presAssocID="{D4D85453-CD12-45F7-8065-D93034306AD9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7CBCC38-1749-4F8E-9F83-C117A034D95F}" type="pres">
      <dgm:prSet presAssocID="{D4D85453-CD12-45F7-8065-D93034306AD9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5F14E-0BC4-47D0-AA38-76E3E230F537}" type="pres">
      <dgm:prSet presAssocID="{D4D85453-CD12-45F7-8065-D93034306AD9}" presName="negativeSpace" presStyleCnt="0"/>
      <dgm:spPr/>
    </dgm:pt>
    <dgm:pt modelId="{13B10F4D-58E4-46B9-9C39-E4CDF1E5D185}" type="pres">
      <dgm:prSet presAssocID="{D4D85453-CD12-45F7-8065-D93034306AD9}" presName="childText" presStyleLbl="conFgAcc1" presStyleIdx="1" presStyleCnt="7">
        <dgm:presLayoutVars>
          <dgm:bulletEnabled val="1"/>
        </dgm:presLayoutVars>
      </dgm:prSet>
      <dgm:spPr/>
    </dgm:pt>
    <dgm:pt modelId="{3B474D94-00F3-402A-8D3F-BA14C248F7A0}" type="pres">
      <dgm:prSet presAssocID="{9AFDCD6A-F408-4432-8BF9-F00C9E3EE4D7}" presName="spaceBetweenRectangles" presStyleCnt="0"/>
      <dgm:spPr/>
    </dgm:pt>
    <dgm:pt modelId="{72D9ED67-FE40-4FFA-88FE-343480AEEF17}" type="pres">
      <dgm:prSet presAssocID="{A03EFF0A-8CBE-4385-A3A9-AA2035F3EFF7}" presName="parentLin" presStyleCnt="0"/>
      <dgm:spPr/>
    </dgm:pt>
    <dgm:pt modelId="{F66E9B13-3671-4395-82D3-B8B82AA2D566}" type="pres">
      <dgm:prSet presAssocID="{A03EFF0A-8CBE-4385-A3A9-AA2035F3EFF7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65B359BB-F2DE-4056-BB64-0ABDDB2D1BBD}" type="pres">
      <dgm:prSet presAssocID="{A03EFF0A-8CBE-4385-A3A9-AA2035F3EFF7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2EF57-D446-4936-BF18-01EC683E4EA7}" type="pres">
      <dgm:prSet presAssocID="{A03EFF0A-8CBE-4385-A3A9-AA2035F3EFF7}" presName="negativeSpace" presStyleCnt="0"/>
      <dgm:spPr/>
    </dgm:pt>
    <dgm:pt modelId="{3012CB96-5690-467C-A23E-573D761F5D1F}" type="pres">
      <dgm:prSet presAssocID="{A03EFF0A-8CBE-4385-A3A9-AA2035F3EFF7}" presName="childText" presStyleLbl="conFgAcc1" presStyleIdx="2" presStyleCnt="7" custLinFactY="-381119" custLinFactNeighborX="964" custLinFactNeighborY="-400000">
        <dgm:presLayoutVars>
          <dgm:bulletEnabled val="1"/>
        </dgm:presLayoutVars>
      </dgm:prSet>
      <dgm:spPr/>
    </dgm:pt>
    <dgm:pt modelId="{398DB6B5-41E7-4DB5-87CD-84B6EBB76072}" type="pres">
      <dgm:prSet presAssocID="{7B39D71B-D08A-40CE-A486-994A8DFA868F}" presName="spaceBetweenRectangles" presStyleCnt="0"/>
      <dgm:spPr/>
    </dgm:pt>
    <dgm:pt modelId="{931C55A8-8E50-448F-8B5B-43482D46EF8C}" type="pres">
      <dgm:prSet presAssocID="{D481F6E4-ED7D-4BF5-B7C1-E24831D18901}" presName="parentLin" presStyleCnt="0"/>
      <dgm:spPr/>
    </dgm:pt>
    <dgm:pt modelId="{0B8B534B-5CDB-4E1D-9A59-AB4A211C6AC5}" type="pres">
      <dgm:prSet presAssocID="{D481F6E4-ED7D-4BF5-B7C1-E24831D18901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D0679C28-B866-483C-B2BE-2BA663A994E7}" type="pres">
      <dgm:prSet presAssocID="{D481F6E4-ED7D-4BF5-B7C1-E24831D18901}" presName="parentText" presStyleLbl="node1" presStyleIdx="3" presStyleCnt="7" custLinFactNeighborX="94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0D2A36-4D57-43C1-B718-46DD28664357}" type="pres">
      <dgm:prSet presAssocID="{D481F6E4-ED7D-4BF5-B7C1-E24831D18901}" presName="negativeSpace" presStyleCnt="0"/>
      <dgm:spPr/>
    </dgm:pt>
    <dgm:pt modelId="{2418FB7B-715D-4155-B055-C6D9E9B3D9D8}" type="pres">
      <dgm:prSet presAssocID="{D481F6E4-ED7D-4BF5-B7C1-E24831D18901}" presName="childText" presStyleLbl="conFgAcc1" presStyleIdx="3" presStyleCnt="7">
        <dgm:presLayoutVars>
          <dgm:bulletEnabled val="1"/>
        </dgm:presLayoutVars>
      </dgm:prSet>
      <dgm:spPr/>
    </dgm:pt>
    <dgm:pt modelId="{71F04F81-927E-455C-8FF4-96688A67C7CD}" type="pres">
      <dgm:prSet presAssocID="{12DB88B3-4A5B-490A-95E6-04394A8831EE}" presName="spaceBetweenRectangles" presStyleCnt="0"/>
      <dgm:spPr/>
    </dgm:pt>
    <dgm:pt modelId="{DC20D4FC-9CE2-4499-B28F-56F18D47520C}" type="pres">
      <dgm:prSet presAssocID="{B149AB2E-F4A5-46E1-881B-370565FA4FF9}" presName="parentLin" presStyleCnt="0"/>
      <dgm:spPr/>
    </dgm:pt>
    <dgm:pt modelId="{2F86775D-01A4-4E2F-9F0E-73026D924307}" type="pres">
      <dgm:prSet presAssocID="{B149AB2E-F4A5-46E1-881B-370565FA4FF9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561E5271-3121-492E-9131-64BF39BBB339}" type="pres">
      <dgm:prSet presAssocID="{B149AB2E-F4A5-46E1-881B-370565FA4FF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35E69-8E47-410C-B2DA-818CAC6EC561}" type="pres">
      <dgm:prSet presAssocID="{B149AB2E-F4A5-46E1-881B-370565FA4FF9}" presName="negativeSpace" presStyleCnt="0"/>
      <dgm:spPr/>
    </dgm:pt>
    <dgm:pt modelId="{AD7971BD-09EF-4157-BB50-B164E7EC53E0}" type="pres">
      <dgm:prSet presAssocID="{B149AB2E-F4A5-46E1-881B-370565FA4FF9}" presName="childText" presStyleLbl="conFgAcc1" presStyleIdx="4" presStyleCnt="7">
        <dgm:presLayoutVars>
          <dgm:bulletEnabled val="1"/>
        </dgm:presLayoutVars>
      </dgm:prSet>
      <dgm:spPr/>
    </dgm:pt>
    <dgm:pt modelId="{6884CE6B-84F0-4134-9E5F-9A8AFA250069}" type="pres">
      <dgm:prSet presAssocID="{DD80D739-9D76-4A60-97CD-A232490137AE}" presName="spaceBetweenRectangles" presStyleCnt="0"/>
      <dgm:spPr/>
    </dgm:pt>
    <dgm:pt modelId="{CB82E5C5-1332-4003-B17C-5B920A660A04}" type="pres">
      <dgm:prSet presAssocID="{B3FC99AA-C4D7-4C2C-A4F2-A96ED75D1F1A}" presName="parentLin" presStyleCnt="0"/>
      <dgm:spPr/>
    </dgm:pt>
    <dgm:pt modelId="{240FD916-9903-4C20-8C98-B9BBB0583B97}" type="pres">
      <dgm:prSet presAssocID="{B3FC99AA-C4D7-4C2C-A4F2-A96ED75D1F1A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485FEC30-0BE7-4A21-A178-DB4FB718272E}" type="pres">
      <dgm:prSet presAssocID="{B3FC99AA-C4D7-4C2C-A4F2-A96ED75D1F1A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8745E-E0B9-4BA6-9A45-1E6CCFDE1F20}" type="pres">
      <dgm:prSet presAssocID="{B3FC99AA-C4D7-4C2C-A4F2-A96ED75D1F1A}" presName="negativeSpace" presStyleCnt="0"/>
      <dgm:spPr/>
    </dgm:pt>
    <dgm:pt modelId="{C65B6029-21F9-48D7-AC39-CFBF4E7F1180}" type="pres">
      <dgm:prSet presAssocID="{B3FC99AA-C4D7-4C2C-A4F2-A96ED75D1F1A}" presName="childText" presStyleLbl="conFgAcc1" presStyleIdx="5" presStyleCnt="7">
        <dgm:presLayoutVars>
          <dgm:bulletEnabled val="1"/>
        </dgm:presLayoutVars>
      </dgm:prSet>
      <dgm:spPr/>
    </dgm:pt>
    <dgm:pt modelId="{A0CD76EA-24A6-4A26-9E64-9A9D2B236F71}" type="pres">
      <dgm:prSet presAssocID="{EFCE95FE-034B-4A2A-8205-6976EFF4FEDD}" presName="spaceBetweenRectangles" presStyleCnt="0"/>
      <dgm:spPr/>
    </dgm:pt>
    <dgm:pt modelId="{6275CF49-91B4-4309-BC71-8235955856B6}" type="pres">
      <dgm:prSet presAssocID="{9E8EC2B0-EE7E-47C0-BC38-42EC2F02C6AA}" presName="parentLin" presStyleCnt="0"/>
      <dgm:spPr/>
    </dgm:pt>
    <dgm:pt modelId="{1577EF65-6FA0-4DAE-B2F7-F0C98D8ED11E}" type="pres">
      <dgm:prSet presAssocID="{9E8EC2B0-EE7E-47C0-BC38-42EC2F02C6AA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B69A5C0F-DBD5-486A-A1EC-2587F3F19066}" type="pres">
      <dgm:prSet presAssocID="{9E8EC2B0-EE7E-47C0-BC38-42EC2F02C6AA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85E3F-D4D2-4884-8245-EB54511ED097}" type="pres">
      <dgm:prSet presAssocID="{9E8EC2B0-EE7E-47C0-BC38-42EC2F02C6AA}" presName="negativeSpace" presStyleCnt="0"/>
      <dgm:spPr/>
    </dgm:pt>
    <dgm:pt modelId="{A0FAA32F-BB35-463F-88D3-54F2A4502363}" type="pres">
      <dgm:prSet presAssocID="{9E8EC2B0-EE7E-47C0-BC38-42EC2F02C6AA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C5568496-00A6-4AC9-8898-48730031AD5B}" type="presOf" srcId="{B149AB2E-F4A5-46E1-881B-370565FA4FF9}" destId="{2F86775D-01A4-4E2F-9F0E-73026D924307}" srcOrd="0" destOrd="0" presId="urn:microsoft.com/office/officeart/2005/8/layout/list1"/>
    <dgm:cxn modelId="{C7F30D6E-6EB2-4AC3-9050-CB4AE5CDA483}" type="presOf" srcId="{9E8EC2B0-EE7E-47C0-BC38-42EC2F02C6AA}" destId="{B69A5C0F-DBD5-486A-A1EC-2587F3F19066}" srcOrd="1" destOrd="0" presId="urn:microsoft.com/office/officeart/2005/8/layout/list1"/>
    <dgm:cxn modelId="{8324A216-EFDC-4DC9-B8DD-5A9999209886}" type="presOf" srcId="{44413FCF-CA2F-48E9-87AD-8C86AE00335A}" destId="{23A4ACE6-BFB8-4CAF-AF9F-2C9F52977DE6}" srcOrd="1" destOrd="0" presId="urn:microsoft.com/office/officeart/2005/8/layout/list1"/>
    <dgm:cxn modelId="{1CA25F47-B8F0-4F85-82D2-6A59605B9B0B}" type="presOf" srcId="{D4D85453-CD12-45F7-8065-D93034306AD9}" destId="{E971CA1A-2832-475D-93C3-76B0BF2D90A0}" srcOrd="0" destOrd="0" presId="urn:microsoft.com/office/officeart/2005/8/layout/list1"/>
    <dgm:cxn modelId="{22A08019-AB09-4F79-82EC-3679A229EEEA}" type="presOf" srcId="{D481F6E4-ED7D-4BF5-B7C1-E24831D18901}" destId="{D0679C28-B866-483C-B2BE-2BA663A994E7}" srcOrd="1" destOrd="0" presId="urn:microsoft.com/office/officeart/2005/8/layout/list1"/>
    <dgm:cxn modelId="{BC20984B-2543-4B2B-9399-4249ED37C46C}" type="presOf" srcId="{B149AB2E-F4A5-46E1-881B-370565FA4FF9}" destId="{561E5271-3121-492E-9131-64BF39BBB339}" srcOrd="1" destOrd="0" presId="urn:microsoft.com/office/officeart/2005/8/layout/list1"/>
    <dgm:cxn modelId="{11AEDF85-179B-4A8B-82DF-BB4F5ED8E05F}" srcId="{A8C01B90-9C36-478E-A3E9-AF8EBEAA66E0}" destId="{D481F6E4-ED7D-4BF5-B7C1-E24831D18901}" srcOrd="3" destOrd="0" parTransId="{BCA1919B-9CDC-42A4-B3EB-D6F1D24D750C}" sibTransId="{12DB88B3-4A5B-490A-95E6-04394A8831EE}"/>
    <dgm:cxn modelId="{397B533C-188C-4BD3-B28A-7F4C6AAEE5F2}" srcId="{A8C01B90-9C36-478E-A3E9-AF8EBEAA66E0}" destId="{A03EFF0A-8CBE-4385-A3A9-AA2035F3EFF7}" srcOrd="2" destOrd="0" parTransId="{4161EA74-2DFC-476F-9A48-561C1514323A}" sibTransId="{7B39D71B-D08A-40CE-A486-994A8DFA868F}"/>
    <dgm:cxn modelId="{75A00037-1E7F-4E5F-81FA-BCE66029304B}" type="presOf" srcId="{D4D85453-CD12-45F7-8065-D93034306AD9}" destId="{67CBCC38-1749-4F8E-9F83-C117A034D95F}" srcOrd="1" destOrd="0" presId="urn:microsoft.com/office/officeart/2005/8/layout/list1"/>
    <dgm:cxn modelId="{B7205D0C-224C-41A5-9A9C-A6507ECB4D8B}" type="presOf" srcId="{B3FC99AA-C4D7-4C2C-A4F2-A96ED75D1F1A}" destId="{485FEC30-0BE7-4A21-A178-DB4FB718272E}" srcOrd="1" destOrd="0" presId="urn:microsoft.com/office/officeart/2005/8/layout/list1"/>
    <dgm:cxn modelId="{48E0561B-498A-476F-B1A6-531D7C7F00BB}" srcId="{A8C01B90-9C36-478E-A3E9-AF8EBEAA66E0}" destId="{B149AB2E-F4A5-46E1-881B-370565FA4FF9}" srcOrd="4" destOrd="0" parTransId="{9E802E2E-2A58-4E46-9C5C-FC94E338FC88}" sibTransId="{DD80D739-9D76-4A60-97CD-A232490137AE}"/>
    <dgm:cxn modelId="{79DB0310-013B-4154-AF00-54BC59FEE2EC}" type="presOf" srcId="{D481F6E4-ED7D-4BF5-B7C1-E24831D18901}" destId="{0B8B534B-5CDB-4E1D-9A59-AB4A211C6AC5}" srcOrd="0" destOrd="0" presId="urn:microsoft.com/office/officeart/2005/8/layout/list1"/>
    <dgm:cxn modelId="{99716A74-0925-425C-8B2B-8EE1647C0031}" type="presOf" srcId="{A8C01B90-9C36-478E-A3E9-AF8EBEAA66E0}" destId="{86DEDFAC-6C5E-4694-B30B-8A236E9DD948}" srcOrd="0" destOrd="0" presId="urn:microsoft.com/office/officeart/2005/8/layout/list1"/>
    <dgm:cxn modelId="{5B4BDF0E-3842-4B26-9FEB-8201CAD64D1B}" srcId="{A8C01B90-9C36-478E-A3E9-AF8EBEAA66E0}" destId="{D4D85453-CD12-45F7-8065-D93034306AD9}" srcOrd="1" destOrd="0" parTransId="{17A64B27-5120-4930-ADE1-455616CA92DB}" sibTransId="{9AFDCD6A-F408-4432-8BF9-F00C9E3EE4D7}"/>
    <dgm:cxn modelId="{4F323F02-EA77-4FAB-9279-1EFDD6536F4B}" srcId="{A8C01B90-9C36-478E-A3E9-AF8EBEAA66E0}" destId="{9E8EC2B0-EE7E-47C0-BC38-42EC2F02C6AA}" srcOrd="6" destOrd="0" parTransId="{87CA7C8D-F66C-494C-A836-5A39F6C463E9}" sibTransId="{90B1A8BE-73B0-4141-9C6B-9B6ADFC0D2B3}"/>
    <dgm:cxn modelId="{7BC19F53-A5B1-4358-94AC-303AF99236D1}" type="presOf" srcId="{9E8EC2B0-EE7E-47C0-BC38-42EC2F02C6AA}" destId="{1577EF65-6FA0-4DAE-B2F7-F0C98D8ED11E}" srcOrd="0" destOrd="0" presId="urn:microsoft.com/office/officeart/2005/8/layout/list1"/>
    <dgm:cxn modelId="{D7777D94-E980-46B7-9EE0-D9591C0A8414}" srcId="{A8C01B90-9C36-478E-A3E9-AF8EBEAA66E0}" destId="{B3FC99AA-C4D7-4C2C-A4F2-A96ED75D1F1A}" srcOrd="5" destOrd="0" parTransId="{9E59DEBC-8F50-4F8C-97E5-E8DB1F0A6B5D}" sibTransId="{EFCE95FE-034B-4A2A-8205-6976EFF4FEDD}"/>
    <dgm:cxn modelId="{F10B42FA-85E0-4C4F-804A-ACE3A6CCF1BA}" type="presOf" srcId="{A03EFF0A-8CBE-4385-A3A9-AA2035F3EFF7}" destId="{65B359BB-F2DE-4056-BB64-0ABDDB2D1BBD}" srcOrd="1" destOrd="0" presId="urn:microsoft.com/office/officeart/2005/8/layout/list1"/>
    <dgm:cxn modelId="{0AFCD0AE-99A0-4EAF-A0E7-4D9F8D1F2C8D}" type="presOf" srcId="{B3FC99AA-C4D7-4C2C-A4F2-A96ED75D1F1A}" destId="{240FD916-9903-4C20-8C98-B9BBB0583B97}" srcOrd="0" destOrd="0" presId="urn:microsoft.com/office/officeart/2005/8/layout/list1"/>
    <dgm:cxn modelId="{EEAF5FB0-B983-4AFE-BCA9-951B34D36B07}" type="presOf" srcId="{A03EFF0A-8CBE-4385-A3A9-AA2035F3EFF7}" destId="{F66E9B13-3671-4395-82D3-B8B82AA2D566}" srcOrd="0" destOrd="0" presId="urn:microsoft.com/office/officeart/2005/8/layout/list1"/>
    <dgm:cxn modelId="{348BE9AA-7BFC-4C88-A2AB-1AFEECAB69A3}" type="presOf" srcId="{44413FCF-CA2F-48E9-87AD-8C86AE00335A}" destId="{E02CFC40-BC6D-475D-9151-E9D44DEA5BC0}" srcOrd="0" destOrd="0" presId="urn:microsoft.com/office/officeart/2005/8/layout/list1"/>
    <dgm:cxn modelId="{9B94B371-01FD-4065-9D5F-D28287EAA803}" srcId="{A8C01B90-9C36-478E-A3E9-AF8EBEAA66E0}" destId="{44413FCF-CA2F-48E9-87AD-8C86AE00335A}" srcOrd="0" destOrd="0" parTransId="{C8D5EF13-B720-4F59-AF52-E6BC054CAC58}" sibTransId="{9D2429EA-A20E-4117-B8CF-AAAD4EC45367}"/>
    <dgm:cxn modelId="{74485D81-9ED8-49C9-BF46-7DCB3841AAA7}" type="presParOf" srcId="{86DEDFAC-6C5E-4694-B30B-8A236E9DD948}" destId="{2880375E-FC85-49C1-B279-F1AA3A93AE51}" srcOrd="0" destOrd="0" presId="urn:microsoft.com/office/officeart/2005/8/layout/list1"/>
    <dgm:cxn modelId="{D4616540-1329-402F-B5CB-F2CA859B6C0C}" type="presParOf" srcId="{2880375E-FC85-49C1-B279-F1AA3A93AE51}" destId="{E02CFC40-BC6D-475D-9151-E9D44DEA5BC0}" srcOrd="0" destOrd="0" presId="urn:microsoft.com/office/officeart/2005/8/layout/list1"/>
    <dgm:cxn modelId="{7DB4D1F0-A9F3-42D4-B5BB-C07A6545622E}" type="presParOf" srcId="{2880375E-FC85-49C1-B279-F1AA3A93AE51}" destId="{23A4ACE6-BFB8-4CAF-AF9F-2C9F52977DE6}" srcOrd="1" destOrd="0" presId="urn:microsoft.com/office/officeart/2005/8/layout/list1"/>
    <dgm:cxn modelId="{90C99E2A-C2E6-4B93-99D6-A5C24DB6C2BB}" type="presParOf" srcId="{86DEDFAC-6C5E-4694-B30B-8A236E9DD948}" destId="{22F609A9-AFF8-45BD-8D7D-DAC879859578}" srcOrd="1" destOrd="0" presId="urn:microsoft.com/office/officeart/2005/8/layout/list1"/>
    <dgm:cxn modelId="{2CC7B1F1-73E8-48CC-96E6-84C2F60B7370}" type="presParOf" srcId="{86DEDFAC-6C5E-4694-B30B-8A236E9DD948}" destId="{BEC60D95-2005-4A20-9B44-8FAD9E16ABE8}" srcOrd="2" destOrd="0" presId="urn:microsoft.com/office/officeart/2005/8/layout/list1"/>
    <dgm:cxn modelId="{EEA050C5-5D83-4206-B67E-8547073BB984}" type="presParOf" srcId="{86DEDFAC-6C5E-4694-B30B-8A236E9DD948}" destId="{DA26F2E1-5713-4E2C-B2DB-B92A759810D6}" srcOrd="3" destOrd="0" presId="urn:microsoft.com/office/officeart/2005/8/layout/list1"/>
    <dgm:cxn modelId="{9B67BAFA-F702-416D-A14F-48A36D70283C}" type="presParOf" srcId="{86DEDFAC-6C5E-4694-B30B-8A236E9DD948}" destId="{50FD119B-B9DD-4960-A9DF-478A6A7EA932}" srcOrd="4" destOrd="0" presId="urn:microsoft.com/office/officeart/2005/8/layout/list1"/>
    <dgm:cxn modelId="{91E13FCD-2BC0-427B-B60C-33CB1A30C3BA}" type="presParOf" srcId="{50FD119B-B9DD-4960-A9DF-478A6A7EA932}" destId="{E971CA1A-2832-475D-93C3-76B0BF2D90A0}" srcOrd="0" destOrd="0" presId="urn:microsoft.com/office/officeart/2005/8/layout/list1"/>
    <dgm:cxn modelId="{2EAD3D6A-6592-403E-AE53-F16F983374CE}" type="presParOf" srcId="{50FD119B-B9DD-4960-A9DF-478A6A7EA932}" destId="{67CBCC38-1749-4F8E-9F83-C117A034D95F}" srcOrd="1" destOrd="0" presId="urn:microsoft.com/office/officeart/2005/8/layout/list1"/>
    <dgm:cxn modelId="{BE458620-E5E4-4A9C-B677-9EDA82CA7232}" type="presParOf" srcId="{86DEDFAC-6C5E-4694-B30B-8A236E9DD948}" destId="{4AC5F14E-0BC4-47D0-AA38-76E3E230F537}" srcOrd="5" destOrd="0" presId="urn:microsoft.com/office/officeart/2005/8/layout/list1"/>
    <dgm:cxn modelId="{655BB2BE-A48D-43F8-91FD-BFC3FE854F88}" type="presParOf" srcId="{86DEDFAC-6C5E-4694-B30B-8A236E9DD948}" destId="{13B10F4D-58E4-46B9-9C39-E4CDF1E5D185}" srcOrd="6" destOrd="0" presId="urn:microsoft.com/office/officeart/2005/8/layout/list1"/>
    <dgm:cxn modelId="{7EFA6E1C-4AEA-49C9-A382-0CA367256BF3}" type="presParOf" srcId="{86DEDFAC-6C5E-4694-B30B-8A236E9DD948}" destId="{3B474D94-00F3-402A-8D3F-BA14C248F7A0}" srcOrd="7" destOrd="0" presId="urn:microsoft.com/office/officeart/2005/8/layout/list1"/>
    <dgm:cxn modelId="{3991CBE8-61A0-42FC-B159-E864A6776FCC}" type="presParOf" srcId="{86DEDFAC-6C5E-4694-B30B-8A236E9DD948}" destId="{72D9ED67-FE40-4FFA-88FE-343480AEEF17}" srcOrd="8" destOrd="0" presId="urn:microsoft.com/office/officeart/2005/8/layout/list1"/>
    <dgm:cxn modelId="{1A6A5582-1702-4BDA-A418-D421640FB7F6}" type="presParOf" srcId="{72D9ED67-FE40-4FFA-88FE-343480AEEF17}" destId="{F66E9B13-3671-4395-82D3-B8B82AA2D566}" srcOrd="0" destOrd="0" presId="urn:microsoft.com/office/officeart/2005/8/layout/list1"/>
    <dgm:cxn modelId="{6E24A5BC-476C-4198-ABED-4C8B9FEFC636}" type="presParOf" srcId="{72D9ED67-FE40-4FFA-88FE-343480AEEF17}" destId="{65B359BB-F2DE-4056-BB64-0ABDDB2D1BBD}" srcOrd="1" destOrd="0" presId="urn:microsoft.com/office/officeart/2005/8/layout/list1"/>
    <dgm:cxn modelId="{E912E72B-9FE4-4FC5-AF35-FAD5C012D1B1}" type="presParOf" srcId="{86DEDFAC-6C5E-4694-B30B-8A236E9DD948}" destId="{7122EF57-D446-4936-BF18-01EC683E4EA7}" srcOrd="9" destOrd="0" presId="urn:microsoft.com/office/officeart/2005/8/layout/list1"/>
    <dgm:cxn modelId="{9FAA8C1F-346E-440A-8519-46ED69B7F592}" type="presParOf" srcId="{86DEDFAC-6C5E-4694-B30B-8A236E9DD948}" destId="{3012CB96-5690-467C-A23E-573D761F5D1F}" srcOrd="10" destOrd="0" presId="urn:microsoft.com/office/officeart/2005/8/layout/list1"/>
    <dgm:cxn modelId="{A0766503-86D7-49CC-B3F6-8EA7C6A241EE}" type="presParOf" srcId="{86DEDFAC-6C5E-4694-B30B-8A236E9DD948}" destId="{398DB6B5-41E7-4DB5-87CD-84B6EBB76072}" srcOrd="11" destOrd="0" presId="urn:microsoft.com/office/officeart/2005/8/layout/list1"/>
    <dgm:cxn modelId="{B4A9CF21-DECF-4E38-AB17-2A3E5EA06172}" type="presParOf" srcId="{86DEDFAC-6C5E-4694-B30B-8A236E9DD948}" destId="{931C55A8-8E50-448F-8B5B-43482D46EF8C}" srcOrd="12" destOrd="0" presId="urn:microsoft.com/office/officeart/2005/8/layout/list1"/>
    <dgm:cxn modelId="{1CADF416-5322-4BF8-BC41-739135CE0911}" type="presParOf" srcId="{931C55A8-8E50-448F-8B5B-43482D46EF8C}" destId="{0B8B534B-5CDB-4E1D-9A59-AB4A211C6AC5}" srcOrd="0" destOrd="0" presId="urn:microsoft.com/office/officeart/2005/8/layout/list1"/>
    <dgm:cxn modelId="{414E4F6E-F71D-42CA-BCEE-41253CB02EF7}" type="presParOf" srcId="{931C55A8-8E50-448F-8B5B-43482D46EF8C}" destId="{D0679C28-B866-483C-B2BE-2BA663A994E7}" srcOrd="1" destOrd="0" presId="urn:microsoft.com/office/officeart/2005/8/layout/list1"/>
    <dgm:cxn modelId="{8DA62498-D614-404C-A470-240F42813323}" type="presParOf" srcId="{86DEDFAC-6C5E-4694-B30B-8A236E9DD948}" destId="{230D2A36-4D57-43C1-B718-46DD28664357}" srcOrd="13" destOrd="0" presId="urn:microsoft.com/office/officeart/2005/8/layout/list1"/>
    <dgm:cxn modelId="{85253B32-7C1F-498D-80D8-B58F1A2B8C2F}" type="presParOf" srcId="{86DEDFAC-6C5E-4694-B30B-8A236E9DD948}" destId="{2418FB7B-715D-4155-B055-C6D9E9B3D9D8}" srcOrd="14" destOrd="0" presId="urn:microsoft.com/office/officeart/2005/8/layout/list1"/>
    <dgm:cxn modelId="{5F233C58-9B14-4B27-9240-6FAA0CD9AAF1}" type="presParOf" srcId="{86DEDFAC-6C5E-4694-B30B-8A236E9DD948}" destId="{71F04F81-927E-455C-8FF4-96688A67C7CD}" srcOrd="15" destOrd="0" presId="urn:microsoft.com/office/officeart/2005/8/layout/list1"/>
    <dgm:cxn modelId="{3ABE7AF4-71D1-4BA2-8284-52ACC6316A82}" type="presParOf" srcId="{86DEDFAC-6C5E-4694-B30B-8A236E9DD948}" destId="{DC20D4FC-9CE2-4499-B28F-56F18D47520C}" srcOrd="16" destOrd="0" presId="urn:microsoft.com/office/officeart/2005/8/layout/list1"/>
    <dgm:cxn modelId="{A36905E8-7895-4F9B-A321-977AA701DE2C}" type="presParOf" srcId="{DC20D4FC-9CE2-4499-B28F-56F18D47520C}" destId="{2F86775D-01A4-4E2F-9F0E-73026D924307}" srcOrd="0" destOrd="0" presId="urn:microsoft.com/office/officeart/2005/8/layout/list1"/>
    <dgm:cxn modelId="{E9F56AC3-D5FB-4C72-9210-E0B6C1B09135}" type="presParOf" srcId="{DC20D4FC-9CE2-4499-B28F-56F18D47520C}" destId="{561E5271-3121-492E-9131-64BF39BBB339}" srcOrd="1" destOrd="0" presId="urn:microsoft.com/office/officeart/2005/8/layout/list1"/>
    <dgm:cxn modelId="{FB07BF68-1C26-4430-ACB2-F6596FFC04E9}" type="presParOf" srcId="{86DEDFAC-6C5E-4694-B30B-8A236E9DD948}" destId="{83335E69-8E47-410C-B2DA-818CAC6EC561}" srcOrd="17" destOrd="0" presId="urn:microsoft.com/office/officeart/2005/8/layout/list1"/>
    <dgm:cxn modelId="{9DBE2A26-3669-43A5-ACD8-B521202D3333}" type="presParOf" srcId="{86DEDFAC-6C5E-4694-B30B-8A236E9DD948}" destId="{AD7971BD-09EF-4157-BB50-B164E7EC53E0}" srcOrd="18" destOrd="0" presId="urn:microsoft.com/office/officeart/2005/8/layout/list1"/>
    <dgm:cxn modelId="{3BA5CB52-73BE-41A1-BDBC-EBF2F938DD85}" type="presParOf" srcId="{86DEDFAC-6C5E-4694-B30B-8A236E9DD948}" destId="{6884CE6B-84F0-4134-9E5F-9A8AFA250069}" srcOrd="19" destOrd="0" presId="urn:microsoft.com/office/officeart/2005/8/layout/list1"/>
    <dgm:cxn modelId="{15D170D0-7134-489A-BB6B-50FC9128181F}" type="presParOf" srcId="{86DEDFAC-6C5E-4694-B30B-8A236E9DD948}" destId="{CB82E5C5-1332-4003-B17C-5B920A660A04}" srcOrd="20" destOrd="0" presId="urn:microsoft.com/office/officeart/2005/8/layout/list1"/>
    <dgm:cxn modelId="{5900F878-356E-4608-8768-A0307B065834}" type="presParOf" srcId="{CB82E5C5-1332-4003-B17C-5B920A660A04}" destId="{240FD916-9903-4C20-8C98-B9BBB0583B97}" srcOrd="0" destOrd="0" presId="urn:microsoft.com/office/officeart/2005/8/layout/list1"/>
    <dgm:cxn modelId="{CDBABA21-404E-4833-9D28-30FCE82E1DA1}" type="presParOf" srcId="{CB82E5C5-1332-4003-B17C-5B920A660A04}" destId="{485FEC30-0BE7-4A21-A178-DB4FB718272E}" srcOrd="1" destOrd="0" presId="urn:microsoft.com/office/officeart/2005/8/layout/list1"/>
    <dgm:cxn modelId="{F758E5A0-2C27-4658-94B1-821E40E311C9}" type="presParOf" srcId="{86DEDFAC-6C5E-4694-B30B-8A236E9DD948}" destId="{CE48745E-E0B9-4BA6-9A45-1E6CCFDE1F20}" srcOrd="21" destOrd="0" presId="urn:microsoft.com/office/officeart/2005/8/layout/list1"/>
    <dgm:cxn modelId="{1D19D1C1-EEB8-45BC-856E-DA8B09E7BEA7}" type="presParOf" srcId="{86DEDFAC-6C5E-4694-B30B-8A236E9DD948}" destId="{C65B6029-21F9-48D7-AC39-CFBF4E7F1180}" srcOrd="22" destOrd="0" presId="urn:microsoft.com/office/officeart/2005/8/layout/list1"/>
    <dgm:cxn modelId="{F45B7A39-3F74-4741-872F-44C4035E0887}" type="presParOf" srcId="{86DEDFAC-6C5E-4694-B30B-8A236E9DD948}" destId="{A0CD76EA-24A6-4A26-9E64-9A9D2B236F71}" srcOrd="23" destOrd="0" presId="urn:microsoft.com/office/officeart/2005/8/layout/list1"/>
    <dgm:cxn modelId="{4E441042-7690-4BA0-BF09-A4B15A3C118D}" type="presParOf" srcId="{86DEDFAC-6C5E-4694-B30B-8A236E9DD948}" destId="{6275CF49-91B4-4309-BC71-8235955856B6}" srcOrd="24" destOrd="0" presId="urn:microsoft.com/office/officeart/2005/8/layout/list1"/>
    <dgm:cxn modelId="{21655AD2-E868-4169-AC1F-F2ADDB23C821}" type="presParOf" srcId="{6275CF49-91B4-4309-BC71-8235955856B6}" destId="{1577EF65-6FA0-4DAE-B2F7-F0C98D8ED11E}" srcOrd="0" destOrd="0" presId="urn:microsoft.com/office/officeart/2005/8/layout/list1"/>
    <dgm:cxn modelId="{41F07553-BB3B-41A2-857F-C0B15210C52E}" type="presParOf" srcId="{6275CF49-91B4-4309-BC71-8235955856B6}" destId="{B69A5C0F-DBD5-486A-A1EC-2587F3F19066}" srcOrd="1" destOrd="0" presId="urn:microsoft.com/office/officeart/2005/8/layout/list1"/>
    <dgm:cxn modelId="{C13597CD-6572-4DF7-BF53-3E9846423C36}" type="presParOf" srcId="{86DEDFAC-6C5E-4694-B30B-8A236E9DD948}" destId="{85085E3F-D4D2-4884-8245-EB54511ED097}" srcOrd="25" destOrd="0" presId="urn:microsoft.com/office/officeart/2005/8/layout/list1"/>
    <dgm:cxn modelId="{B8D3F714-AC8D-4419-893F-79E054A67ECF}" type="presParOf" srcId="{86DEDFAC-6C5E-4694-B30B-8A236E9DD948}" destId="{A0FAA32F-BB35-463F-88D3-54F2A4502363}" srcOrd="2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6BE1C-6C00-4198-BAAD-19E495EBEE25}">
      <dsp:nvSpPr>
        <dsp:cNvPr id="0" name=""/>
        <dsp:cNvSpPr/>
      </dsp:nvSpPr>
      <dsp:spPr>
        <a:xfrm>
          <a:off x="3793505" y="1697953"/>
          <a:ext cx="2179022" cy="238513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660033"/>
              </a:solidFill>
            </a:rPr>
            <a:t>Причины агрессии</a:t>
          </a:r>
          <a:endParaRPr lang="ru-RU" sz="2400" b="1" kern="1200" dirty="0">
            <a:solidFill>
              <a:srgbClr val="660033"/>
            </a:solidFill>
          </a:endParaRPr>
        </a:p>
      </dsp:txBody>
      <dsp:txXfrm>
        <a:off x="4112615" y="2047247"/>
        <a:ext cx="1540802" cy="1686543"/>
      </dsp:txXfrm>
    </dsp:sp>
    <dsp:sp modelId="{F70727BB-CAC6-4C02-AD2F-12301D238C0D}">
      <dsp:nvSpPr>
        <dsp:cNvPr id="0" name=""/>
        <dsp:cNvSpPr/>
      </dsp:nvSpPr>
      <dsp:spPr>
        <a:xfrm rot="16398912">
          <a:off x="4834020" y="1203853"/>
          <a:ext cx="263796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871301" y="1345554"/>
        <a:ext cx="184657" cy="306593"/>
      </dsp:txXfrm>
    </dsp:sp>
    <dsp:sp modelId="{46F41705-5321-4290-A5B9-633147691747}">
      <dsp:nvSpPr>
        <dsp:cNvPr id="0" name=""/>
        <dsp:cNvSpPr/>
      </dsp:nvSpPr>
      <dsp:spPr>
        <a:xfrm>
          <a:off x="4109790" y="1562"/>
          <a:ext cx="1811498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Заболевания центральной нервной системы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4375078" y="177639"/>
        <a:ext cx="1280922" cy="850173"/>
      </dsp:txXfrm>
    </dsp:sp>
    <dsp:sp modelId="{30126E7B-76AA-45F8-82CB-F8EBCC59F312}">
      <dsp:nvSpPr>
        <dsp:cNvPr id="0" name=""/>
        <dsp:cNvSpPr/>
      </dsp:nvSpPr>
      <dsp:spPr>
        <a:xfrm rot="19054500">
          <a:off x="5794014" y="1607983"/>
          <a:ext cx="425542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810728" y="1753243"/>
        <a:ext cx="297879" cy="306593"/>
      </dsp:txXfrm>
    </dsp:sp>
    <dsp:sp modelId="{2FD56FA2-9EDF-4DF8-83BE-77442D1E7DD2}">
      <dsp:nvSpPr>
        <dsp:cNvPr id="0" name=""/>
        <dsp:cNvSpPr/>
      </dsp:nvSpPr>
      <dsp:spPr>
        <a:xfrm>
          <a:off x="5717389" y="622186"/>
          <a:ext cx="2181285" cy="101802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Различные нарушения семейного воспитания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6036831" y="771272"/>
        <a:ext cx="1542401" cy="719850"/>
      </dsp:txXfrm>
    </dsp:sp>
    <dsp:sp modelId="{80601E58-CAA6-41A0-A56B-72BF3340B767}">
      <dsp:nvSpPr>
        <dsp:cNvPr id="0" name=""/>
        <dsp:cNvSpPr/>
      </dsp:nvSpPr>
      <dsp:spPr>
        <a:xfrm rot="21000000">
          <a:off x="6025431" y="2418912"/>
          <a:ext cx="166429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6025810" y="2525445"/>
        <a:ext cx="116500" cy="306593"/>
      </dsp:txXfrm>
    </dsp:sp>
    <dsp:sp modelId="{B958AF45-C2D7-4B9F-B589-05846ACD92D8}">
      <dsp:nvSpPr>
        <dsp:cNvPr id="0" name=""/>
        <dsp:cNvSpPr/>
      </dsp:nvSpPr>
      <dsp:spPr>
        <a:xfrm>
          <a:off x="6238468" y="1892335"/>
          <a:ext cx="1792321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Запрет на физическую активность.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6500947" y="2068412"/>
        <a:ext cx="1267363" cy="850173"/>
      </dsp:txXfrm>
    </dsp:sp>
    <dsp:sp modelId="{A25E1985-8C51-4108-B11E-0DE9A834C461}">
      <dsp:nvSpPr>
        <dsp:cNvPr id="0" name=""/>
        <dsp:cNvSpPr/>
      </dsp:nvSpPr>
      <dsp:spPr>
        <a:xfrm rot="1656276">
          <a:off x="5934282" y="3242038"/>
          <a:ext cx="219239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938026" y="3328998"/>
        <a:ext cx="153467" cy="306593"/>
      </dsp:txXfrm>
    </dsp:sp>
    <dsp:sp modelId="{D2AF68A0-302C-4E4E-875F-2A37857D90C0}">
      <dsp:nvSpPr>
        <dsp:cNvPr id="0" name=""/>
        <dsp:cNvSpPr/>
      </dsp:nvSpPr>
      <dsp:spPr>
        <a:xfrm>
          <a:off x="6040104" y="3366274"/>
          <a:ext cx="1804933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Отказ в праве на личную свободу.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6304430" y="3542351"/>
        <a:ext cx="1276281" cy="850173"/>
      </dsp:txXfrm>
    </dsp:sp>
    <dsp:sp modelId="{11F526FF-AF7C-4A1E-844F-43BA250D5AF0}">
      <dsp:nvSpPr>
        <dsp:cNvPr id="0" name=""/>
        <dsp:cNvSpPr/>
      </dsp:nvSpPr>
      <dsp:spPr>
        <a:xfrm rot="3945408">
          <a:off x="5328670" y="3946770"/>
          <a:ext cx="290115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354318" y="4009289"/>
        <a:ext cx="203081" cy="306593"/>
      </dsp:txXfrm>
    </dsp:sp>
    <dsp:sp modelId="{692860D1-BF49-4170-BDE5-1F83AA3E77EA}">
      <dsp:nvSpPr>
        <dsp:cNvPr id="0" name=""/>
        <dsp:cNvSpPr/>
      </dsp:nvSpPr>
      <dsp:spPr>
        <a:xfrm>
          <a:off x="4865360" y="4437820"/>
          <a:ext cx="1970325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Эмоциональная нестабильность, колебания эмоций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5153907" y="4613897"/>
        <a:ext cx="1393231" cy="850173"/>
      </dsp:txXfrm>
    </dsp:sp>
    <dsp:sp modelId="{6F82CBD0-4617-4DB4-A47A-B5E4A33430AB}">
      <dsp:nvSpPr>
        <dsp:cNvPr id="0" name=""/>
        <dsp:cNvSpPr/>
      </dsp:nvSpPr>
      <dsp:spPr>
        <a:xfrm rot="7263372">
          <a:off x="3957222" y="3893782"/>
          <a:ext cx="335549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4033520" y="3952862"/>
        <a:ext cx="234884" cy="306593"/>
      </dsp:txXfrm>
    </dsp:sp>
    <dsp:sp modelId="{82A8B89C-F2EA-4844-8BD2-8B08B255C776}">
      <dsp:nvSpPr>
        <dsp:cNvPr id="0" name=""/>
        <dsp:cNvSpPr/>
      </dsp:nvSpPr>
      <dsp:spPr>
        <a:xfrm>
          <a:off x="2456577" y="4401066"/>
          <a:ext cx="2309550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Подсознательное ожидание страха</a:t>
          </a:r>
          <a:endParaRPr lang="ru-RU" sz="12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94803" y="4577143"/>
        <a:ext cx="1633098" cy="850173"/>
      </dsp:txXfrm>
    </dsp:sp>
    <dsp:sp modelId="{C0A6F883-9108-4417-890A-1FD69C403689}">
      <dsp:nvSpPr>
        <dsp:cNvPr id="0" name=""/>
        <dsp:cNvSpPr/>
      </dsp:nvSpPr>
      <dsp:spPr>
        <a:xfrm rot="9441324">
          <a:off x="3410436" y="3178836"/>
          <a:ext cx="338034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507937" y="3261512"/>
        <a:ext cx="236624" cy="306593"/>
      </dsp:txXfrm>
    </dsp:sp>
    <dsp:sp modelId="{7930B17C-EEC6-4030-AC36-E142C08A6080}">
      <dsp:nvSpPr>
        <dsp:cNvPr id="0" name=""/>
        <dsp:cNvSpPr/>
      </dsp:nvSpPr>
      <dsp:spPr>
        <a:xfrm>
          <a:off x="1557564" y="3286750"/>
          <a:ext cx="1869221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Недовольство собой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1831305" y="3462827"/>
        <a:ext cx="1321739" cy="850173"/>
      </dsp:txXfrm>
    </dsp:sp>
    <dsp:sp modelId="{A12A7E14-7388-4D3A-A157-DE31E4B4B695}">
      <dsp:nvSpPr>
        <dsp:cNvPr id="0" name=""/>
        <dsp:cNvSpPr/>
      </dsp:nvSpPr>
      <dsp:spPr>
        <a:xfrm rot="11387712">
          <a:off x="3464488" y="2411204"/>
          <a:ext cx="244209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537217" y="2519634"/>
        <a:ext cx="170946" cy="306593"/>
      </dsp:txXfrm>
    </dsp:sp>
    <dsp:sp modelId="{D50468A9-93ED-4B1F-9B1E-7300BD59A7AE}">
      <dsp:nvSpPr>
        <dsp:cNvPr id="0" name=""/>
        <dsp:cNvSpPr/>
      </dsp:nvSpPr>
      <dsp:spPr>
        <a:xfrm>
          <a:off x="1309527" y="1852581"/>
          <a:ext cx="2087155" cy="12023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Неуверенность в собственной безопасности в семье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1615184" y="2028658"/>
        <a:ext cx="1475841" cy="850173"/>
      </dsp:txXfrm>
    </dsp:sp>
    <dsp:sp modelId="{0B9B1A04-23AB-45A6-B412-84D3435F3C8E}">
      <dsp:nvSpPr>
        <dsp:cNvPr id="0" name=""/>
        <dsp:cNvSpPr/>
      </dsp:nvSpPr>
      <dsp:spPr>
        <a:xfrm rot="13435044">
          <a:off x="3736422" y="1667425"/>
          <a:ext cx="283443" cy="5109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809565" y="1799113"/>
        <a:ext cx="198410" cy="306593"/>
      </dsp:txXfrm>
    </dsp:sp>
    <dsp:sp modelId="{C8204E96-5458-432C-A8F2-D18A1C0B2D5A}">
      <dsp:nvSpPr>
        <dsp:cNvPr id="0" name=""/>
        <dsp:cNvSpPr/>
      </dsp:nvSpPr>
      <dsp:spPr>
        <a:xfrm>
          <a:off x="1859279" y="549366"/>
          <a:ext cx="2487169" cy="12540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50000"/>
                </a:schemeClr>
              </a:solidFill>
            </a:rPr>
            <a:t>Повышенная раздражительность</a:t>
          </a:r>
          <a:endParaRPr lang="ru-RU" sz="1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223516" y="733019"/>
        <a:ext cx="1758695" cy="8867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60D95-2005-4A20-9B44-8FAD9E16ABE8}">
      <dsp:nvSpPr>
        <dsp:cNvPr id="0" name=""/>
        <dsp:cNvSpPr/>
      </dsp:nvSpPr>
      <dsp:spPr>
        <a:xfrm>
          <a:off x="0" y="406413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A4ACE6-BFB8-4CAF-AF9F-2C9F52977DE6}">
      <dsp:nvSpPr>
        <dsp:cNvPr id="0" name=""/>
        <dsp:cNvSpPr/>
      </dsp:nvSpPr>
      <dsp:spPr>
        <a:xfrm>
          <a:off x="405927" y="155493"/>
          <a:ext cx="5682989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Беседы</a:t>
          </a:r>
          <a:endParaRPr lang="ru-RU" sz="2400" b="1" kern="1200" dirty="0"/>
        </a:p>
      </dsp:txBody>
      <dsp:txXfrm>
        <a:off x="430425" y="179991"/>
        <a:ext cx="5633993" cy="452844"/>
      </dsp:txXfrm>
    </dsp:sp>
    <dsp:sp modelId="{13B10F4D-58E4-46B9-9C39-E4CDF1E5D185}">
      <dsp:nvSpPr>
        <dsp:cNvPr id="0" name=""/>
        <dsp:cNvSpPr/>
      </dsp:nvSpPr>
      <dsp:spPr>
        <a:xfrm>
          <a:off x="0" y="1177533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CBCC38-1749-4F8E-9F83-C117A034D95F}">
      <dsp:nvSpPr>
        <dsp:cNvPr id="0" name=""/>
        <dsp:cNvSpPr/>
      </dsp:nvSpPr>
      <dsp:spPr>
        <a:xfrm>
          <a:off x="405927" y="926613"/>
          <a:ext cx="5682989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Методы сказкотерапии</a:t>
          </a:r>
          <a:endParaRPr lang="ru-RU" sz="2400" b="1" kern="1200" dirty="0"/>
        </a:p>
      </dsp:txBody>
      <dsp:txXfrm>
        <a:off x="430425" y="951111"/>
        <a:ext cx="5633993" cy="452844"/>
      </dsp:txXfrm>
    </dsp:sp>
    <dsp:sp modelId="{3012CB96-5690-467C-A23E-573D761F5D1F}">
      <dsp:nvSpPr>
        <dsp:cNvPr id="0" name=""/>
        <dsp:cNvSpPr/>
      </dsp:nvSpPr>
      <dsp:spPr>
        <a:xfrm>
          <a:off x="0" y="0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359BB-F2DE-4056-BB64-0ABDDB2D1BBD}">
      <dsp:nvSpPr>
        <dsp:cNvPr id="0" name=""/>
        <dsp:cNvSpPr/>
      </dsp:nvSpPr>
      <dsp:spPr>
        <a:xfrm>
          <a:off x="405927" y="1697733"/>
          <a:ext cx="5682989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Поручения</a:t>
          </a:r>
          <a:endParaRPr lang="ru-RU" sz="2400" b="1" kern="1200" dirty="0"/>
        </a:p>
      </dsp:txBody>
      <dsp:txXfrm>
        <a:off x="430425" y="1722231"/>
        <a:ext cx="5633993" cy="452844"/>
      </dsp:txXfrm>
    </dsp:sp>
    <dsp:sp modelId="{2418FB7B-715D-4155-B055-C6D9E9B3D9D8}">
      <dsp:nvSpPr>
        <dsp:cNvPr id="0" name=""/>
        <dsp:cNvSpPr/>
      </dsp:nvSpPr>
      <dsp:spPr>
        <a:xfrm>
          <a:off x="0" y="2719773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79C28-B866-483C-B2BE-2BA663A994E7}">
      <dsp:nvSpPr>
        <dsp:cNvPr id="0" name=""/>
        <dsp:cNvSpPr/>
      </dsp:nvSpPr>
      <dsp:spPr>
        <a:xfrm>
          <a:off x="444466" y="2468853"/>
          <a:ext cx="5682989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Ролевые игры, моделирующие правильное поведение в различных ситуациях</a:t>
          </a:r>
          <a:endParaRPr lang="ru-RU" sz="2000" b="1" kern="1200" dirty="0"/>
        </a:p>
      </dsp:txBody>
      <dsp:txXfrm>
        <a:off x="468964" y="2493351"/>
        <a:ext cx="5633993" cy="452844"/>
      </dsp:txXfrm>
    </dsp:sp>
    <dsp:sp modelId="{AD7971BD-09EF-4157-BB50-B164E7EC53E0}">
      <dsp:nvSpPr>
        <dsp:cNvPr id="0" name=""/>
        <dsp:cNvSpPr/>
      </dsp:nvSpPr>
      <dsp:spPr>
        <a:xfrm>
          <a:off x="0" y="3490893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E5271-3121-492E-9131-64BF39BBB339}">
      <dsp:nvSpPr>
        <dsp:cNvPr id="0" name=""/>
        <dsp:cNvSpPr/>
      </dsp:nvSpPr>
      <dsp:spPr>
        <a:xfrm>
          <a:off x="405927" y="3239973"/>
          <a:ext cx="5682989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Тренинги</a:t>
          </a:r>
          <a:endParaRPr lang="ru-RU" sz="2400" b="1" kern="1200" dirty="0"/>
        </a:p>
      </dsp:txBody>
      <dsp:txXfrm>
        <a:off x="430425" y="3264471"/>
        <a:ext cx="5633993" cy="452844"/>
      </dsp:txXfrm>
    </dsp:sp>
    <dsp:sp modelId="{C65B6029-21F9-48D7-AC39-CFBF4E7F1180}">
      <dsp:nvSpPr>
        <dsp:cNvPr id="0" name=""/>
        <dsp:cNvSpPr/>
      </dsp:nvSpPr>
      <dsp:spPr>
        <a:xfrm>
          <a:off x="0" y="4262013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FEC30-0BE7-4A21-A178-DB4FB718272E}">
      <dsp:nvSpPr>
        <dsp:cNvPr id="0" name=""/>
        <dsp:cNvSpPr/>
      </dsp:nvSpPr>
      <dsp:spPr>
        <a:xfrm>
          <a:off x="405927" y="4011093"/>
          <a:ext cx="5682989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Методы стимулирующие социально-нормативное поведение (поощрение, наказание</a:t>
          </a:r>
          <a:endParaRPr lang="ru-RU" sz="2000" b="1" kern="1200" dirty="0"/>
        </a:p>
      </dsp:txBody>
      <dsp:txXfrm>
        <a:off x="430425" y="4035591"/>
        <a:ext cx="5633993" cy="452844"/>
      </dsp:txXfrm>
    </dsp:sp>
    <dsp:sp modelId="{A0FAA32F-BB35-463F-88D3-54F2A4502363}">
      <dsp:nvSpPr>
        <dsp:cNvPr id="0" name=""/>
        <dsp:cNvSpPr/>
      </dsp:nvSpPr>
      <dsp:spPr>
        <a:xfrm>
          <a:off x="0" y="5033133"/>
          <a:ext cx="811855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A5C0F-DBD5-486A-A1EC-2587F3F19066}">
      <dsp:nvSpPr>
        <dsp:cNvPr id="0" name=""/>
        <dsp:cNvSpPr/>
      </dsp:nvSpPr>
      <dsp:spPr>
        <a:xfrm>
          <a:off x="405927" y="4782213"/>
          <a:ext cx="5682989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4803" tIns="0" rIns="21480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Трудотерапия</a:t>
          </a:r>
          <a:endParaRPr lang="ru-RU" sz="2400" b="1" kern="1200" dirty="0"/>
        </a:p>
      </dsp:txBody>
      <dsp:txXfrm>
        <a:off x="430425" y="4806711"/>
        <a:ext cx="5633993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A1072-80B5-485F-9824-A3374F192AF6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8CE7-CD77-4EF1-96E6-DBBCA0AE59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806F0-2B0B-4886-9EA4-04CCE7ED0E5A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61FD-15CE-43E3-91A4-8E0E278372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59362-91A4-4079-AFD5-16DB1BE44B20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7947B-2378-4568-B0E6-E64228BCF8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84339-B15B-487E-9596-2EDED2A8E005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763BE-1AA6-4FB9-89E4-A1C6433CC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A02A-239B-49AB-924B-E3661DC3A409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7E68E-B8F5-49E8-9971-EF8BB74995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22D10-5780-49FC-901C-6C2E060A6126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A89F1-FB87-476F-806E-A9887787B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FA06-8569-4078-A465-09E9542D770F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6FA93-4CE1-460E-BD7E-D9E0AACBEC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77AD0-DB52-40B9-BF56-C18C96E8D329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B95AF-3989-4180-9E57-207A7AD982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CDF78-AFE0-4448-B271-0D039E01ECB9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AA7B7-DF5F-4266-968F-7639687B58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30D7-E63D-465B-A09E-971A0D440CFD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C308B-6FEF-4757-992F-194491C6D6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A085-F1A4-4F60-B267-6603DF341B25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9E9DF-BF98-42DA-A36B-913E3E641E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5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FBBA4E5-7E99-4FBA-8CED-38765E17F756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5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5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44B2806-02E0-45E8-94AC-7FFBD32D5A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25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4725" y="187325"/>
            <a:ext cx="93472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>
              <a:defRPr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 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Плавский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</a:p>
          <a:p>
            <a:pPr algn="ctr">
              <a:defRPr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Волхонщинская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средняя общеобразовательная школа»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98218" y="1507790"/>
            <a:ext cx="7240380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«Агрессивный ребенок:</a:t>
            </a:r>
          </a:p>
          <a:p>
            <a:pPr algn="ctr">
              <a:defRPr/>
            </a:pP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методы и </a:t>
            </a:r>
          </a:p>
          <a:p>
            <a:pPr algn="ctr">
              <a:defRPr/>
            </a:pP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приемы</a:t>
            </a:r>
          </a:p>
          <a:p>
            <a:pPr algn="ctr">
              <a:defRPr/>
            </a:pP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помощи»</a:t>
            </a:r>
          </a:p>
        </p:txBody>
      </p:sp>
      <p:pic>
        <p:nvPicPr>
          <p:cNvPr id="5124" name="Picture 4" descr="C:\Users\Школа\Desktop\моя\Новая папка (4)\DSC_8560[1]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95275" y="1654629"/>
            <a:ext cx="3225800" cy="49638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3911601" y="4997033"/>
            <a:ext cx="76962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Белова Ольга Михайловна</a:t>
            </a:r>
          </a:p>
          <a:p>
            <a:pPr algn="ctr">
              <a:defRPr/>
            </a:pP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6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pPr algn="ctr">
              <a:defRPr/>
            </a:pP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2015 г.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0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АГРЕССИВНЫЕ ДЕТИ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887" y="0"/>
            <a:ext cx="84182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96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АГРЕССИВНЫЕ ДЕТИ\2617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1" y="0"/>
            <a:ext cx="3906157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АГРЕССИВНЫЕ ДЕТИ\0_50f0_1434ef15_XL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942" y="0"/>
            <a:ext cx="4122057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2"/>
          <p:cNvSpPr txBox="1">
            <a:spLocks/>
          </p:cNvSpPr>
          <p:nvPr/>
        </p:nvSpPr>
        <p:spPr>
          <a:xfrm>
            <a:off x="1981200" y="158524"/>
            <a:ext cx="8229600" cy="114300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Что же необходимо педагогу для психологической готовности к уроку?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1200" y="1297619"/>
            <a:ext cx="804817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Установление гуманных отношений в процессе  обучения.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Управлять обучением и всей школьной жизнью детей с позиции их интересов.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Постоянно проявлять веру в возможности и перспективы каждого ученика.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Сотрудничать  со школьником во время обучения.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Быть этичным по отношению к учащимся , уважать и поддерживать их достоинство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400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ferris dir="l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827" y="49244"/>
            <a:ext cx="11001829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В момент особенно интенсивного агрессивного состояния ребенка можно использовать следующие приемы: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попросить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ребенка улыбнуться, подышать глубже, нормализовать дыхание, расправить плечи, расслабиться, отжаться от пола;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предложить ребенку переадресовать агрессию на неодушевленный предмет или действие (скомкать или разорвать в клочья бумагу, топать ногами, громко кричать, используя «трубу» из ватмана, бить боксерскую грушу и т. п.);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переключить внимание на какое-либо задание («Помоги мне, пожалуйста, снять с полки…»);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можно также попросить ребенка вспомнить что-то приятное, предложить ему мысленно оказаться в приятном месте, сказать себе добрые слова, найти в случившемся положительные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249630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ferris dir="l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АГРЕССИВНЫЕ ДЕТИ\28596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9000"/>
                    </a14:imgEffect>
                    <a14:imgEffect>
                      <a14:brightnessContrast bright="20000" contras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17" y="240383"/>
            <a:ext cx="11457669" cy="643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9486" y="240383"/>
            <a:ext cx="9187543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+mn-lt"/>
              </a:rPr>
              <a:t>«ЗОЛОТЫЕ» 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+mn-lt"/>
              </a:rPr>
              <a:t>правила воспитания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Учитесь слушать и слышать своего ребёнка.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Постарайтесь сделать так, чтобы только вы снимали его эмоциональное напряжение.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Не запрещайте детям выражать отрицательные эмоции.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Умейте принять и любить его таким, каков он есть.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Повиновение, послушание и исполнительность будут там, где они предъявляются разумно.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К агрессивным проявлениям в поведении ребёнка приводит агрессивность семьи.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6958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14:ferris dir="l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943" y="339634"/>
            <a:ext cx="11417198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Прибегая </a:t>
            </a:r>
            <a:r>
              <a:rPr lang="ru-RU" sz="48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к агрессивному поведению, дети борются за свое психологическое, </a:t>
            </a:r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а</a:t>
            </a:r>
          </a:p>
          <a:p>
            <a:pPr algn="ctr"/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ru-RU" sz="48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порой и физическое выживание и, вырастая, </a:t>
            </a:r>
            <a:endParaRPr lang="ru-RU" sz="4800" dirty="0" smtClean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  <a:p>
            <a:pPr algn="ctr"/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своим </a:t>
            </a:r>
            <a:r>
              <a:rPr lang="ru-RU" sz="48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асоциальным </a:t>
            </a:r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поведением</a:t>
            </a:r>
          </a:p>
          <a:p>
            <a:pPr algn="ctr"/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ru-RU" sz="48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мстят этому миру за то, </a:t>
            </a:r>
            <a:endParaRPr lang="ru-RU" sz="4800" dirty="0" smtClean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  <a:p>
            <a:pPr algn="ctr"/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что </a:t>
            </a:r>
            <a:r>
              <a:rPr lang="ru-RU" sz="48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он их не принимал, не любил, не </a:t>
            </a:r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понимал…</a:t>
            </a:r>
            <a:endParaRPr lang="ru-RU" sz="54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ferris dir="l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АГРЕССИВНЫЕ ДЕТИ\razvitie-li4no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7279" y="287383"/>
            <a:ext cx="10371909" cy="617873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ferris dir="l"/>
      </p:transition>
    </mc:Choice>
    <mc:Fallback xmlns=""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65125" y="142875"/>
            <a:ext cx="11379200" cy="60944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 Если бы только дождь перестал колотить меня по голове, - заговорил Пикар. - Хоть на несколько минут. Просто чтобы я вспомнил что такое покой.</a:t>
            </a:r>
          </a:p>
          <a:p>
            <a:pPr algn="just" eaLnBrk="1" hangingPunct="1">
              <a:defRPr/>
            </a:pPr>
            <a:r>
              <a:rPr lang="ru-RU" alt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сжал голову обеими руками. - Помню, в школе со мной сидел один изверг и щипал, щипал, щипал меня каждые пять минут. И так весь день. Это длилось неделями, месяцами. Мои руки были в синяках, кожа вздулась. Я думал, что сойду с ума от этого щипанья. И он меня довёл. Кончилось тем, что я действительно взбесился от боли, схватил металлический треугольник для черчения и чуть не убил этого ублюдка. Чуть не отсёк ему башку, чуть не выколол глаза, меня еле от него оторвали. И всё время кричал: «Чего он ко мне пристаёт?» Господи! - Дрожащие руки всё сильнее стискивали голову, глаза были закрыты. - А что я могу сделать сейчас? Кого ударить, кому сказать, чтобы перестал, оставил меня в покое? Дождь, проклятый дождь, не даёт передышки, щиплет и щиплет, только и слышно, только и видно, что дождь, дождь, дождь!..» </a:t>
            </a:r>
          </a:p>
          <a:p>
            <a:pPr algn="r" eaLnBrk="1" hangingPunct="1">
              <a:defRPr/>
            </a:pPr>
            <a:r>
              <a:rPr lang="ru-RU" altLang="ru-RU" sz="2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Крэг</a:t>
            </a:r>
            <a:r>
              <a:rPr lang="ru-RU" alt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Клевенджер</a:t>
            </a:r>
            <a:r>
              <a:rPr lang="ru-RU" altLang="ru-RU" sz="2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«Человек-змея»</a:t>
            </a:r>
          </a:p>
        </p:txBody>
      </p:sp>
    </p:spTree>
  </p:cSld>
  <p:clrMapOvr>
    <a:masterClrMapping/>
  </p:clrMapOvr>
  <p:transition spd="slow" advClick="0" advTm="60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091" y="2530551"/>
            <a:ext cx="11646906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 Тюменью15-летний подросток убил </a:t>
            </a:r>
          </a:p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10-летнего приятеля из-за велосипеда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7089" y="2356380"/>
            <a:ext cx="11541173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Йошкар-Оле два второклассника</a:t>
            </a:r>
          </a:p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решили кого-нибудь побить и взялись за</a:t>
            </a:r>
          </a:p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приятеля…сломали позвоночник…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7089" y="2725712"/>
            <a:ext cx="1152450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Подмосковье 8 девушек до полусмерти</a:t>
            </a:r>
          </a:p>
          <a:p>
            <a:pPr algn="ctr">
              <a:defRPr/>
            </a:pPr>
            <a:r>
              <a:rPr lang="ru-RU" sz="4800" b="1" dirty="0">
                <a:ln w="0"/>
                <a:solidFill>
                  <a:srgbClr val="10063C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избили девушку-инвалида…..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79116" y="1745720"/>
            <a:ext cx="12271116" cy="31393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Россия вышла на лидирующие </a:t>
            </a:r>
          </a:p>
          <a:p>
            <a:pPr algn="ctr"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позиции в мире по уровню </a:t>
            </a:r>
          </a:p>
          <a:p>
            <a:pPr algn="ctr"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детской агрессии</a:t>
            </a:r>
          </a:p>
        </p:txBody>
      </p:sp>
    </p:spTree>
  </p:cSld>
  <p:clrMapOvr>
    <a:masterClrMapping/>
  </p:clrMapOvr>
  <p:transition spd="slow" advClick="0" advTm="2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6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Школа\Desktop\АГРЕССИВНЫЕ ДЕТИ\4fc6cbbeac6cb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0" y="12641"/>
            <a:ext cx="5791200" cy="672385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5363" name="Picture 3" descr="C:\Users\Школа\Desktop\АГРЕССИВНЫЕ ДЕТИ\bataie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936343" y="12641"/>
            <a:ext cx="5994400" cy="662038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5365" name="Picture 5" descr="C:\Users\Школа\Desktop\АГРЕССИВНЫЕ ДЕТИ\103475071_3453311_agressivnii_rebenok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5936343" y="-2"/>
            <a:ext cx="5994400" cy="673650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5366" name="Picture 6" descr="C:\Users\Школа\Desktop\АГРЕССИВНЫЕ ДЕТИ\article-1320088-0B9851B2000005DC-895_468x298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136434" y="12641"/>
            <a:ext cx="57912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5367" name="Picture 7" descr="C:\Users\Школа\Desktop\АГРЕССИВНЫЕ ДЕТИ\18097.jpg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0" y="12640"/>
            <a:ext cx="5791200" cy="684535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5368" name="Picture 8" descr="C:\Users\Школа\Desktop\АГРЕССИВНЫЕ ДЕТИ\73071297.jpg"/>
          <p:cNvPicPr>
            <a:picLocks noChangeAspect="1" noChangeArrowheads="1"/>
          </p:cNvPicPr>
          <p:nvPr/>
        </p:nvPicPr>
        <p:blipFill>
          <a:blip r:embed="rId7">
            <a:extLst/>
          </a:blip>
          <a:srcRect/>
          <a:stretch>
            <a:fillRect/>
          </a:stretch>
        </p:blipFill>
        <p:spPr bwMode="auto">
          <a:xfrm>
            <a:off x="5936343" y="70046"/>
            <a:ext cx="5994400" cy="678795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0" y="1830149"/>
            <a:ext cx="12064521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600" b="1" dirty="0">
                <a:ln w="571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АГРЕССИЯ</a:t>
            </a:r>
            <a:endParaRPr lang="ru-RU" sz="6000" b="1" dirty="0">
              <a:ln w="5715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4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4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4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500"/>
                            </p:stCondLst>
                            <p:childTnLst>
                              <p:par>
                                <p:cTn id="4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913" y="133350"/>
            <a:ext cx="7939087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Слово </a:t>
            </a: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«агрессия»  </a:t>
            </a:r>
            <a:r>
              <a:rPr lang="ru-RU" sz="40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произошло от латинского «</a:t>
            </a:r>
            <a:r>
              <a:rPr lang="en-US" sz="4000" b="1" i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agressio</a:t>
            </a:r>
            <a:r>
              <a:rPr lang="ru-RU" sz="40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», что означает «нападение», «приступ».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29025" y="2457450"/>
            <a:ext cx="8418513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C00000"/>
                </a:solidFill>
                <a:latin typeface="+mn-lt"/>
              </a:rPr>
              <a:t>Агрессия</a:t>
            </a:r>
            <a:r>
              <a:rPr lang="ru-RU" sz="40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– это способ выражения гнева, протеста. В основе лежат боль, унижение, обида, страх, которые возникают от неудовлетворения человеческой потребности в любви и нужности другому человеку.</a:t>
            </a:r>
          </a:p>
        </p:txBody>
      </p:sp>
      <p:pic>
        <p:nvPicPr>
          <p:cNvPr id="4" name="Рисунок 3" descr="Crabb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5178" y="215953"/>
            <a:ext cx="2071702" cy="2157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Sa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39" y="2670559"/>
            <a:ext cx="2533090" cy="2960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23695458"/>
              </p:ext>
            </p:extLst>
          </p:nvPr>
        </p:nvGraphicFramePr>
        <p:xfrm>
          <a:off x="1254034" y="796834"/>
          <a:ext cx="9618617" cy="5643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Picture 2" descr="C:\Users\User\Desktop\АГРЕССИВНЫЕ ДЕТИ\07-ata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298" y="-1"/>
            <a:ext cx="2913017" cy="2416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User\Desktop\АГРЕССИВНЫЕ ДЕТИ\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485890"/>
            <a:ext cx="2521131" cy="2059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User\Desktop\АГРЕССИВНЫЕ ДЕТИ\Bullying-1024x68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298" y="4622346"/>
            <a:ext cx="2791096" cy="2052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Users\User\Desktop\АГРЕССИВНЫЕ ДЕТИ\disciplinedad1_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000309" y="0"/>
            <a:ext cx="2972344" cy="2147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C:\Users\User\Desktop\АГРЕССИВНЫЕ ДЕТИ\Почему-все-дети-разные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287692" y="2437040"/>
            <a:ext cx="2727552" cy="195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7" descr="C:\Users\User\Desktop\АГРЕССИВНЫЕ ДЕТИ\411_igri_jestokost_475_280.jpe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000309" y="4734197"/>
            <a:ext cx="2989353" cy="2123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5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67989" y="352698"/>
            <a:ext cx="8229600" cy="1476102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3300"/>
                </a:solidFill>
              </a:rPr>
              <a:t>Агрессивные действия</a:t>
            </a:r>
            <a:endParaRPr lang="ru-RU" sz="4400" b="1" dirty="0">
              <a:solidFill>
                <a:srgbClr val="0033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6754" y="2403567"/>
            <a:ext cx="3709851" cy="3357154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 </a:t>
            </a:r>
            <a:r>
              <a:rPr lang="ru-RU" sz="2800" b="1" dirty="0" smtClean="0">
                <a:solidFill>
                  <a:srgbClr val="003300"/>
                </a:solidFill>
              </a:rPr>
              <a:t>достижение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</a:rPr>
              <a:t>какой-нибудь </a:t>
            </a:r>
            <a:r>
              <a:rPr lang="ru-RU" sz="2800" b="1" dirty="0">
                <a:solidFill>
                  <a:srgbClr val="003300"/>
                </a:solidFill>
              </a:rPr>
              <a:t>значимой цели</a:t>
            </a:r>
            <a:endParaRPr lang="ru-RU" sz="4400" b="1" dirty="0">
              <a:solidFill>
                <a:srgbClr val="0033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2549" y="3317967"/>
            <a:ext cx="4101737" cy="3357154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</a:rPr>
              <a:t> психическая разрядка, удовлетворение </a:t>
            </a:r>
            <a:r>
              <a:rPr lang="ru-RU" sz="2800" b="1" dirty="0">
                <a:solidFill>
                  <a:srgbClr val="003300"/>
                </a:solidFill>
              </a:rPr>
              <a:t>блокированной потребности и </a:t>
            </a:r>
            <a:r>
              <a:rPr lang="ru-RU" sz="2800" b="1" dirty="0" smtClean="0">
                <a:solidFill>
                  <a:srgbClr val="003300"/>
                </a:solidFill>
              </a:rPr>
              <a:t>переключение </a:t>
            </a:r>
            <a:r>
              <a:rPr lang="ru-RU" sz="2800" b="1" dirty="0">
                <a:solidFill>
                  <a:srgbClr val="003300"/>
                </a:solidFill>
              </a:rPr>
              <a:t>деятельности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60229" y="2351314"/>
            <a:ext cx="3605348" cy="3357154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</a:rPr>
              <a:t>удовлетворение </a:t>
            </a:r>
            <a:r>
              <a:rPr lang="ru-RU" sz="2800" b="1" dirty="0">
                <a:solidFill>
                  <a:srgbClr val="003300"/>
                </a:solidFill>
              </a:rPr>
              <a:t>потребности в самореализации и </a:t>
            </a:r>
            <a:r>
              <a:rPr lang="ru-RU" sz="2800" b="1" dirty="0" smtClean="0">
                <a:solidFill>
                  <a:srgbClr val="003300"/>
                </a:solidFill>
              </a:rPr>
              <a:t>самоутверждении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6" name="Двойная стрелка вверх/вниз 5"/>
          <p:cNvSpPr/>
          <p:nvPr/>
        </p:nvSpPr>
        <p:spPr>
          <a:xfrm>
            <a:off x="5643155" y="1750423"/>
            <a:ext cx="809897" cy="1724297"/>
          </a:xfrm>
          <a:prstGeom prst="upDownArrow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верх/вниз 6"/>
          <p:cNvSpPr/>
          <p:nvPr/>
        </p:nvSpPr>
        <p:spPr>
          <a:xfrm rot="2971809">
            <a:off x="1963769" y="1481870"/>
            <a:ext cx="621957" cy="1515291"/>
          </a:xfrm>
          <a:prstGeom prst="upDownArrow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ая стрелка вверх/вниз 7"/>
          <p:cNvSpPr/>
          <p:nvPr/>
        </p:nvSpPr>
        <p:spPr>
          <a:xfrm rot="19043493">
            <a:off x="9239780" y="1507994"/>
            <a:ext cx="621957" cy="1515291"/>
          </a:xfrm>
          <a:prstGeom prst="upDownArrow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10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4100" y="257857"/>
            <a:ext cx="10058400" cy="657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Агрессивные дети нуждаются в понимании и поддержке взрослых, поэтому главная задача заключается не в том, что бы поставить “точный” диагноз, или “приклеить ярлык”, а в оказании посильной и своевременной помощи ребенку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37275156"/>
              </p:ext>
            </p:extLst>
          </p:nvPr>
        </p:nvGraphicFramePr>
        <p:xfrm>
          <a:off x="3773714" y="1103086"/>
          <a:ext cx="8118557" cy="5617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67175" y="166077"/>
            <a:ext cx="709309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МЕТОДЫ </a:t>
            </a:r>
          </a:p>
          <a:p>
            <a:pPr algn="ctr"/>
            <a:r>
              <a:rPr lang="ru-RU" sz="36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ПЕДАГОГИЧЕСКОЙ ПОМОЩИ</a:t>
            </a:r>
            <a:endParaRPr lang="ru-RU" sz="36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2050" name="Picture 2" descr="G:\АГРЕССИВНЫЕ ДЕТИ\0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13" y="1640114"/>
            <a:ext cx="3405787" cy="4165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853</TotalTime>
  <Words>749</Words>
  <Application>Microsoft Office PowerPoint</Application>
  <PresentationFormat>Произвольный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Школа</cp:lastModifiedBy>
  <cp:revision>53</cp:revision>
  <dcterms:created xsi:type="dcterms:W3CDTF">2015-02-01T09:03:15Z</dcterms:created>
  <dcterms:modified xsi:type="dcterms:W3CDTF">2019-04-29T17:30:22Z</dcterms:modified>
</cp:coreProperties>
</file>