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6" r:id="rId9"/>
    <p:sldId id="264" r:id="rId10"/>
    <p:sldId id="265" r:id="rId11"/>
    <p:sldId id="268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4/29/2019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http://scilib.debryansk.ru/undesign/3kraeved/tyutchev/image035.png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6600" y="3810000"/>
            <a:ext cx="3276600" cy="160020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Русский поэт.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Принадлежал к старинному дворянскому роду.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8229600" cy="1604355"/>
          </a:xfrm>
        </p:spPr>
        <p:txBody>
          <a:bodyPr/>
          <a:lstStyle/>
          <a:p>
            <a:r>
              <a:rPr lang="ru-RU" b="1" dirty="0" smtClean="0"/>
              <a:t>Биография </a:t>
            </a:r>
            <a:br>
              <a:rPr lang="ru-RU" b="1" dirty="0" smtClean="0"/>
            </a:br>
            <a:r>
              <a:rPr lang="ru-RU" b="1" dirty="0" smtClean="0"/>
              <a:t>Тютчева Федора Ивановича</a:t>
            </a:r>
            <a:endParaRPr lang="ru-RU" b="1" dirty="0"/>
          </a:p>
        </p:txBody>
      </p:sp>
      <p:pic>
        <p:nvPicPr>
          <p:cNvPr id="14340" name="Picture 4" descr="https://upload.wikimedia.org/wikipedia/commons/thumb/b/bb/Fyodor_Tyutchev.jpg/250px-Fyodor_Tyutchev.jpg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67782"/>
            <a:ext cx="3352799" cy="389021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81633" y="228600"/>
            <a:ext cx="59872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Подготовил ученик 10 класса Борисов Георгий</a:t>
            </a:r>
            <a:endParaRPr lang="ru-RU" sz="2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3001926"/>
            <a:ext cx="2590800" cy="3856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62"/>
          </a:xfrm>
        </p:spPr>
        <p:txBody>
          <a:bodyPr/>
          <a:lstStyle/>
          <a:p>
            <a:pPr algn="ctr"/>
            <a:r>
              <a:rPr lang="ru-RU" b="1" dirty="0" smtClean="0">
                <a:latin typeface="helvetica"/>
              </a:rPr>
              <a:t>Е.А. Денисьева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76400"/>
            <a:ext cx="5334000" cy="518160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В 1850 году Тютчев (47 лет) влюбляется в двадцатичетырёхлетнюю </a:t>
            </a:r>
            <a:r>
              <a:rPr lang="ru-RU" b="1" dirty="0" smtClean="0"/>
              <a:t> Елену </a:t>
            </a:r>
            <a:r>
              <a:rPr lang="ru-RU" b="1" dirty="0" smtClean="0"/>
              <a:t>Денисьеву, которая училась в одном институте с его дочерьми. Этот роман продолжался 14 лет.</a:t>
            </a:r>
          </a:p>
          <a:p>
            <a:endParaRPr lang="ru-RU" b="1" dirty="0" smtClean="0"/>
          </a:p>
          <a:p>
            <a:r>
              <a:rPr lang="ru-RU" b="1" dirty="0" smtClean="0"/>
              <a:t>Общество осуждало связь Денисьевой с Тютчевым, от девушки отрекся отец, дети Тютчева и Денисьевой были незаконнорожденные, а всё это время Фёдор Иванович не разрывал связь со своей законной семьёй.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5844" name="Picture 4" descr="Е.И. Денисьева. Художник Иванов. 1850-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64700" y="1600200"/>
            <a:ext cx="3735875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67200" y="762000"/>
            <a:ext cx="4724400" cy="5943600"/>
          </a:xfrm>
        </p:spPr>
        <p:txBody>
          <a:bodyPr>
            <a:normAutofit/>
          </a:bodyPr>
          <a:lstStyle/>
          <a:p>
            <a:r>
              <a:rPr lang="ru-RU" b="1" dirty="0" smtClean="0"/>
              <a:t>В 1865 году поэт возвращается на родину. Вскоре умирают его сын и дочь (от Денисьевой), а также он хоронит свою мать. Позже умирают его сын и брат Николай, а также дочь Мария. Фёдор Иванович был раздавлен свалившимися на него несчастиями, его здоровье резко ухудшилось.</a:t>
            </a:r>
            <a:endParaRPr lang="ru-RU" b="1" dirty="0"/>
          </a:p>
        </p:txBody>
      </p:sp>
      <p:pic>
        <p:nvPicPr>
          <p:cNvPr id="38914" name="Picture 2" descr="Ф.И. Тютчев. Париж. Фото 186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3992193" cy="6172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800600" y="304800"/>
            <a:ext cx="3962400" cy="2133600"/>
          </a:xfrm>
        </p:spPr>
        <p:txBody>
          <a:bodyPr/>
          <a:lstStyle/>
          <a:p>
            <a:pPr algn="ctr"/>
            <a:r>
              <a:rPr lang="ru-RU" b="1" dirty="0" smtClean="0"/>
              <a:t>Тютчев умирает 27 июля 1873 года в Царском Селе, его хоронят в Петербурге.</a:t>
            </a:r>
            <a:endParaRPr lang="ru-RU" b="1" dirty="0"/>
          </a:p>
        </p:txBody>
      </p:sp>
      <p:pic>
        <p:nvPicPr>
          <p:cNvPr id="40962" name="Picture 2" descr="Могила Ф.И. Тютчева на кладбище Новодевичьего монастыря в Санкт-Петербурге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4242054" cy="63694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0" y="548640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/>
              <a:t>Могила Ф.И. Тютчева на кладбище Новодевичьего монастыря в Санкт-Петербурге.</a:t>
            </a:r>
            <a:endParaRPr lang="ru-RU" sz="2000" b="1" dirty="0"/>
          </a:p>
        </p:txBody>
      </p:sp>
      <p:pic>
        <p:nvPicPr>
          <p:cNvPr id="6" name="Picture 2" descr="Ф.И. Тютчев. Фото 185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2514600"/>
            <a:ext cx="2296592" cy="29740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6019800"/>
            <a:ext cx="78404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Памятник Ф.И. Тютчеву в Брянске.</a:t>
            </a:r>
            <a:endParaRPr lang="ru-RU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"/>
            <a:ext cx="8229600" cy="584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38200" y="6096000"/>
            <a:ext cx="7315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Памятник Ф.И. Тютчеву в </a:t>
            </a:r>
            <a:r>
              <a:rPr lang="ru-RU" sz="3200" b="1" dirty="0" err="1" smtClean="0"/>
              <a:t>Овстуге</a:t>
            </a:r>
            <a:endParaRPr lang="ru-RU" sz="32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8077200" cy="605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81000" y="4724400"/>
            <a:ext cx="8305800" cy="19050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/>
              <a:t>Родился 5 декабря 1803 года в Орловской губернии. Отец Тютчева, Иван Николаевич, был помещиком среднего достатка. Детство будущий поэт провёл в Орловской губернии, а затем в Москве и Подмосковье. </a:t>
            </a:r>
            <a:endParaRPr lang="ru-RU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3886200" cy="4499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0"/>
            <a:ext cx="3745172" cy="4480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43434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Детство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4876800" cy="5029200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dirty="0" smtClean="0"/>
              <a:t>С четырёх лет Тютчева воспитывает его дядя Н. Хлопов, бывший крепостной. </a:t>
            </a:r>
          </a:p>
          <a:p>
            <a:r>
              <a:rPr lang="ru-RU" sz="2800" b="1" dirty="0" smtClean="0"/>
              <a:t>Мать Тютчева - Екатерина Львовна Толстая оказала большое влияние на воспитание своего сына.</a:t>
            </a:r>
          </a:p>
          <a:p>
            <a:r>
              <a:rPr lang="ru-RU" sz="2800" b="1" dirty="0" smtClean="0"/>
              <a:t>Тютчев получил прекрасное домашнее образование, с 12 лет занимался переводами и писал собственные стихотворения.</a:t>
            </a:r>
            <a:endParaRPr lang="ru-RU" sz="28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762000"/>
            <a:ext cx="4038600" cy="5372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Юность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48200" y="1752600"/>
            <a:ext cx="4038600" cy="4724400"/>
          </a:xfrm>
        </p:spPr>
        <p:txBody>
          <a:bodyPr>
            <a:normAutofit/>
          </a:bodyPr>
          <a:lstStyle/>
          <a:p>
            <a:r>
              <a:rPr lang="ru-RU" b="1" dirty="0" smtClean="0"/>
              <a:t>С 1819 года Фёдор Иванович поступает в Московский университет на словесное отделение, где изучает литературу, историю, искусства, археологию.</a:t>
            </a:r>
            <a:endParaRPr lang="ru-RU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0"/>
            <a:ext cx="4172373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90600" y="304800"/>
            <a:ext cx="8001000" cy="1935162"/>
          </a:xfrm>
        </p:spPr>
        <p:txBody>
          <a:bodyPr>
            <a:noAutofit/>
          </a:bodyPr>
          <a:lstStyle/>
          <a:p>
            <a:pPr>
              <a:buClr>
                <a:schemeClr val="accent1"/>
              </a:buCl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</a:rPr>
              <a:t> В 1821 году Тютчев заканчивает университет и     переезжает в Петербург для работы в Коллегии иностранных дел, а вскоре получает должность чиновника-дипломата и уезжает в Мюнхен.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514600"/>
            <a:ext cx="3749040" cy="3962400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В 1826 году Фёдор Иванович женится на Элеоноре </a:t>
            </a:r>
            <a:r>
              <a:rPr lang="ru-RU" b="1" dirty="0" err="1" smtClean="0"/>
              <a:t>Петерсон</a:t>
            </a:r>
            <a:r>
              <a:rPr lang="ru-RU" b="1" dirty="0" smtClean="0"/>
              <a:t>, ему приходится решать финансовые проблемы, материальные трудности усугубляют его положение.</a:t>
            </a:r>
          </a:p>
          <a:p>
            <a:pPr lvl="3"/>
            <a:endParaRPr lang="ru-RU" b="1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2438400"/>
            <a:ext cx="320040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1000" y="304800"/>
            <a:ext cx="41148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Дочери</a:t>
            </a:r>
            <a:endParaRPr lang="ru-RU" sz="5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00400" y="6019800"/>
            <a:ext cx="2420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Дарья (1834—1903)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6019800"/>
            <a:ext cx="2926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Екатерина (1835—1882)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" y="6019800"/>
            <a:ext cx="2305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Анна (1829—1889)</a:t>
            </a:r>
            <a:endParaRPr lang="ru-RU" b="1" dirty="0"/>
          </a:p>
        </p:txBody>
      </p:sp>
      <p:pic>
        <p:nvPicPr>
          <p:cNvPr id="12" name="Picture 3" descr="4_2_0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" y="152400"/>
            <a:ext cx="2170555" cy="2590799"/>
          </a:xfrm>
          <a:noFill/>
          <a:ln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209800"/>
            <a:ext cx="3094226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1828800"/>
            <a:ext cx="27813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3048000"/>
            <a:ext cx="2843809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/>
          <a:p>
            <a:pPr algn="ctr"/>
            <a:r>
              <a:rPr lang="ru-RU" b="1" dirty="0" smtClean="0"/>
              <a:t>Турин – Швейцария - Германия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52400" y="1447800"/>
            <a:ext cx="5105400" cy="4953000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С 1833 года Тютчев переведён на службу в Турин.</a:t>
            </a:r>
          </a:p>
          <a:p>
            <a:r>
              <a:rPr lang="ru-RU" b="1" dirty="0" smtClean="0"/>
              <a:t> Через пять лет умирает жена Тютчева. Эту потерю он тяжело перенёс, но вскоре вновь влюбился и без разрешения уехал в Швейцарию, чтобы обвенчаться, за что был уволен с придворной службы. </a:t>
            </a:r>
          </a:p>
          <a:p>
            <a:r>
              <a:rPr lang="ru-RU" b="1" dirty="0" smtClean="0"/>
              <a:t>Ещё пять лет он провёл в Германии, живя там как частное лицо.</a:t>
            </a:r>
            <a:endParaRPr lang="ru-RU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600200"/>
            <a:ext cx="3810000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Дети</a:t>
            </a:r>
            <a:endParaRPr lang="ru-RU" sz="6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248400" y="4953000"/>
            <a:ext cx="26869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Мария (1840 -1873)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124200" y="5638800"/>
            <a:ext cx="29418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Дмитрий (1841-1870)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5943600"/>
            <a:ext cx="24400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Иван (1846-1909)</a:t>
            </a:r>
            <a:endParaRPr lang="ru-RU" sz="2000" b="1" dirty="0"/>
          </a:p>
        </p:txBody>
      </p:sp>
      <p:pic>
        <p:nvPicPr>
          <p:cNvPr id="10" name="Picture 12" descr="http://scilib.debryansk.ru/undesign/3kraeved/tyutchev/image035.pn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6248400" y="1371600"/>
            <a:ext cx="2743200" cy="3526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358" y="1371600"/>
            <a:ext cx="2745241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1800" y="1371600"/>
            <a:ext cx="31908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62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/>
              <a:t>Возвращение 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657600" y="1219200"/>
            <a:ext cx="5181600" cy="548640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В 1843 году Тютчев приезжает в Россию на несколько месяцев.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 1844 году Фёдор Иванович возвращается на родину окончательно. Его восстанавливают в должности благодаря публицистике, в которой Тютчев доказывал великую миссию России в мировом историческом процессе.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 1848 году Тютчев уже работает старшим цензором при министерстве иностранных дел.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 1858 года Фёдор Иванович - председатель цензурного комитета при министерстве иностранных дел.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 это же время Тютчев активно занимается литературной деятельностью.</a:t>
            </a:r>
            <a:endParaRPr lang="ru-RU" b="1" dirty="0"/>
          </a:p>
        </p:txBody>
      </p:sp>
      <p:pic>
        <p:nvPicPr>
          <p:cNvPr id="31746" name="Picture 2" descr="Ф.И. Тютчев. Раскрашенное фото. 1850-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0"/>
            <a:ext cx="3619500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150</TotalTime>
  <Words>431</Words>
  <Application>Microsoft Office PowerPoint</Application>
  <PresentationFormat>Экран (4:3)</PresentationFormat>
  <Paragraphs>36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Справедливость</vt:lpstr>
      <vt:lpstr>Биография  Тютчева Федора Ивановича</vt:lpstr>
      <vt:lpstr>Презентация PowerPoint</vt:lpstr>
      <vt:lpstr>Детство</vt:lpstr>
      <vt:lpstr>Юность</vt:lpstr>
      <vt:lpstr> В 1821 году Тютчев заканчивает университет и     переезжает в Петербург для работы в Коллегии иностранных дел, а вскоре получает должность чиновника-дипломата и уезжает в Мюнхен.  </vt:lpstr>
      <vt:lpstr>Дочери</vt:lpstr>
      <vt:lpstr>Турин – Швейцария - Германия</vt:lpstr>
      <vt:lpstr>Дети</vt:lpstr>
      <vt:lpstr>Возвращение </vt:lpstr>
      <vt:lpstr>Е.А. Денисьева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Биография  Тютчева Федора Ивановича</dc:title>
  <dc:creator>ЯковенкоТЕ</dc:creator>
  <cp:lastModifiedBy>Администратор</cp:lastModifiedBy>
  <cp:revision>29</cp:revision>
  <dcterms:created xsi:type="dcterms:W3CDTF">2015-01-11T02:48:36Z</dcterms:created>
  <dcterms:modified xsi:type="dcterms:W3CDTF">2019-04-29T18:39:38Z</dcterms:modified>
</cp:coreProperties>
</file>