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2E2794-344C-4C4F-9AE3-AB797CA8E8CF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37AA25D-599A-4CAD-9C6F-D6F5DA133E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5805264"/>
            <a:ext cx="2808311" cy="79208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Выполнил: учитель технологии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Котаева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Е.Н.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920880" cy="3744416"/>
          </a:xfrm>
        </p:spPr>
        <p:txBody>
          <a:bodyPr/>
          <a:lstStyle/>
          <a:p>
            <a:pPr marL="18288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Электроосветительные приборы</a:t>
            </a:r>
          </a:p>
        </p:txBody>
      </p:sp>
    </p:spTree>
    <p:extLst>
      <p:ext uri="{BB962C8B-B14F-4D97-AF65-F5344CB8AC3E}">
        <p14:creationId xmlns:p14="http://schemas.microsoft.com/office/powerpoint/2010/main" val="336679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Неоновые лампы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95416"/>
            <a:ext cx="2036764" cy="2036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137640"/>
            <a:ext cx="2712299" cy="2034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492" y="4077072"/>
            <a:ext cx="2106375" cy="210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659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268760"/>
            <a:ext cx="3270116" cy="4310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442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Светодиоды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251520" y="1600200"/>
            <a:ext cx="7438330" cy="44926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службы 100000 часов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59029"/>
            <a:ext cx="2821890" cy="1846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301130"/>
            <a:ext cx="2779922" cy="2026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948751"/>
            <a:ext cx="2459713" cy="1639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894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289" y="3068960"/>
            <a:ext cx="7099191" cy="324036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71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0881" y="3789040"/>
            <a:ext cx="3993527" cy="2618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4694839" cy="244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951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1" y="1340767"/>
            <a:ext cx="4100884" cy="335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221088"/>
            <a:ext cx="1522379" cy="1399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Текст 10"/>
          <p:cNvSpPr>
            <a:spLocks noGrp="1"/>
          </p:cNvSpPr>
          <p:nvPr>
            <p:ph idx="4294967295"/>
          </p:nvPr>
        </p:nvSpPr>
        <p:spPr>
          <a:xfrm>
            <a:off x="179512" y="1916832"/>
            <a:ext cx="8050088" cy="468052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службы лампы 1000 часов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непрерывной работы (год работы в домашних   условиях).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7689850" cy="11525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Лампа  накаливания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32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4293096"/>
            <a:ext cx="8460433" cy="122187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Промышленность выпускает лампы накаливания разных форм и размеров.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1520" y="731838"/>
            <a:ext cx="3816424" cy="3475037"/>
          </a:xfrm>
        </p:spPr>
        <p:txBody>
          <a:bodyPr>
            <a:normAutofit lnSpcReduction="10000"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Мощность ламп накаливания в бытовых осветительных устройствах колеблется в пределах 15-300 Вт. На колбе и цоколе электрической лампы есть надписи, информирующие о значении рабочего напряжения лампы и ее мощности в ваттах.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294967295"/>
          </p:nvPr>
        </p:nvSpPr>
        <p:spPr>
          <a:xfrm>
            <a:off x="5797550" y="731838"/>
            <a:ext cx="3346450" cy="347503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84784"/>
            <a:ext cx="2699274" cy="248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89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dmin\Desktop\lampa-nakalivanija-log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140968"/>
            <a:ext cx="3328968" cy="306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251520" y="404813"/>
            <a:ext cx="7366893" cy="5721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нагревании металлов до 530 °С они начинают излучать особый розовый свет. При 700 °С свет становится темно-красным, а при 1500 °С – ослепительно белым, что и используется в электрической лампе накаливания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6481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4355976" cy="318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005064"/>
            <a:ext cx="4091608" cy="234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978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464496" y="5013176"/>
            <a:ext cx="5427984" cy="144015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Галогенная лампа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805411"/>
            <a:ext cx="2253208" cy="2253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79" y="3111402"/>
            <a:ext cx="2712261" cy="27122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3"/>
          <a:stretch/>
        </p:blipFill>
        <p:spPr bwMode="auto">
          <a:xfrm>
            <a:off x="6012160" y="1567017"/>
            <a:ext cx="2681685" cy="2349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778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908720"/>
            <a:ext cx="7517797" cy="47888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471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1342883"/>
            <a:ext cx="5637298" cy="36358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395536" y="5661025"/>
            <a:ext cx="7920880" cy="9366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Срок службы 12000 часов. Потребление электроэнергии в 5 раз меньше, чем лампы накаливания.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94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121</TotalTime>
  <Words>131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Электроосветительные приборы</vt:lpstr>
      <vt:lpstr>Презентация PowerPoint</vt:lpstr>
      <vt:lpstr>Лампа  накаливания</vt:lpstr>
      <vt:lpstr> Промышленность выпускает лампы накаливания разных форм и размеров. </vt:lpstr>
      <vt:lpstr>Презентация PowerPoint</vt:lpstr>
      <vt:lpstr>Презентация PowerPoint</vt:lpstr>
      <vt:lpstr>Галогенная лампа</vt:lpstr>
      <vt:lpstr>Презентация PowerPoint</vt:lpstr>
      <vt:lpstr>Презентация PowerPoint</vt:lpstr>
      <vt:lpstr>Неоновые лампы</vt:lpstr>
      <vt:lpstr>Презентация PowerPoint</vt:lpstr>
      <vt:lpstr>Светодиоды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19</cp:revision>
  <dcterms:created xsi:type="dcterms:W3CDTF">2018-12-13T18:52:41Z</dcterms:created>
  <dcterms:modified xsi:type="dcterms:W3CDTF">2019-04-29T20:16:06Z</dcterms:modified>
</cp:coreProperties>
</file>