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95223-1CD1-4E5C-ACE1-2D29E05A95EC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364E-1BFA-4A37-9651-EA90B1BCF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95223-1CD1-4E5C-ACE1-2D29E05A95EC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364E-1BFA-4A37-9651-EA90B1BCF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95223-1CD1-4E5C-ACE1-2D29E05A95EC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364E-1BFA-4A37-9651-EA90B1BCF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95223-1CD1-4E5C-ACE1-2D29E05A95EC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364E-1BFA-4A37-9651-EA90B1BCF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95223-1CD1-4E5C-ACE1-2D29E05A95EC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364E-1BFA-4A37-9651-EA90B1BCF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95223-1CD1-4E5C-ACE1-2D29E05A95EC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364E-1BFA-4A37-9651-EA90B1BCF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95223-1CD1-4E5C-ACE1-2D29E05A95EC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364E-1BFA-4A37-9651-EA90B1BCF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95223-1CD1-4E5C-ACE1-2D29E05A95EC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364E-1BFA-4A37-9651-EA90B1BCF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95223-1CD1-4E5C-ACE1-2D29E05A95EC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364E-1BFA-4A37-9651-EA90B1BCF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95223-1CD1-4E5C-ACE1-2D29E05A95EC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364E-1BFA-4A37-9651-EA90B1BCF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95223-1CD1-4E5C-ACE1-2D29E05A95EC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364E-1BFA-4A37-9651-EA90B1BCF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95223-1CD1-4E5C-ACE1-2D29E05A95EC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3364E-1BFA-4A37-9651-EA90B1BCF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file:///C:\Documents%20and%20Settings\&#1043;&#1091;&#1083;&#1100;&#1085;&#1072;&#1079;\&#1056;&#1072;&#1073;&#1086;&#1095;&#1080;&#1081;%20&#1089;&#1090;&#1086;&#1083;\Aqua%2080-e%2090-e%20-%20Barbie%20girl.mp3" TargetMode="External"/><Relationship Id="rId1" Type="http://schemas.openxmlformats.org/officeDocument/2006/relationships/audio" Target="file:///D:\&#1044;&#1086;&#1082;&#1091;&#1084;&#1077;&#1085;&#1090;&#1099;%20&#1047;&#1091;&#1093;&#1088;&#1099;\&#1092;&#1080;&#1079;%20&#1087;&#1088;&#1077;&#1079;\zima_demo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1" descr="поле.jpg"/>
          <p:cNvPicPr>
            <a:picLocks noChangeAspect="1"/>
          </p:cNvPicPr>
          <p:nvPr/>
        </p:nvPicPr>
        <p:blipFill>
          <a:blip r:embed="rId4" cstate="print"/>
          <a:srcRect l="1485" t="2751" r="174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Горизонтальный свиток 4"/>
          <p:cNvSpPr/>
          <p:nvPr/>
        </p:nvSpPr>
        <p:spPr>
          <a:xfrm>
            <a:off x="539750" y="333375"/>
            <a:ext cx="7993063" cy="2232025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 </a:t>
            </a:r>
            <a:r>
              <a:rPr lang="ru-RU" sz="4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бабай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белән </a:t>
            </a:r>
            <a:r>
              <a:rPr lang="ru-RU" sz="4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4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изминутка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неговик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7900" y="1989138"/>
            <a:ext cx="2870200" cy="444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zima_dem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43938" y="3571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qua 80-e 90-e - Barbie girl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numSld="13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1" descr="снеговик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1" descr="снеговик7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63" y="0"/>
            <a:ext cx="91265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1" descr="снеговик8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1" descr="снеговик2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88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3" descr="снеговик1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3025" y="0"/>
            <a:ext cx="92170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1" descr="снеговик2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88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1" descr="снеговик3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1" descr="снеговик4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1" descr="снеговик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9213" y="0"/>
            <a:ext cx="91932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1" descr="снеговик6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75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1" descr="снеговик7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63" y="0"/>
            <a:ext cx="91265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1" descr="снеговик8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</Words>
  <Application>Microsoft Office PowerPoint</Application>
  <PresentationFormat>Экран (4:3)</PresentationFormat>
  <Paragraphs>1</Paragraphs>
  <Slides>13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Gulnaz</dc:creator>
  <cp:lastModifiedBy>Gulnaz</cp:lastModifiedBy>
  <cp:revision>3</cp:revision>
  <dcterms:created xsi:type="dcterms:W3CDTF">2012-01-30T16:20:01Z</dcterms:created>
  <dcterms:modified xsi:type="dcterms:W3CDTF">2012-01-30T17:23:24Z</dcterms:modified>
</cp:coreProperties>
</file>