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96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F2855-593E-4920-A5CC-9835B43F4DA4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642D5-EA8C-4C49-A6AF-3E0DC56B94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file:///C:\Documents%20and%20Settings\&#1043;&#1091;&#1083;&#1100;&#1085;&#1072;&#1079;\&#1056;&#1072;&#1073;&#1086;&#1095;&#1080;&#1081;%20&#1089;&#1090;&#1086;&#1083;\Aqua%2080-e%2090-e%20-%20Barbie%20girl.mp3" TargetMode="External"/><Relationship Id="rId1" Type="http://schemas.openxmlformats.org/officeDocument/2006/relationships/audio" Target="file:///D:\&#1044;&#1086;&#1082;&#1091;&#1084;&#1077;&#1085;&#1090;&#1099;%20&#1047;&#1091;&#1093;&#1088;&#1099;\&#1092;&#1080;&#1079;%20&#1087;&#1088;&#1077;&#1079;\Jingle_bells.mid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13" descr="поле.jpg"/>
          <p:cNvPicPr>
            <a:picLocks noChangeAspect="1"/>
          </p:cNvPicPr>
          <p:nvPr/>
        </p:nvPicPr>
        <p:blipFill>
          <a:blip r:embed="rId4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539750" y="333375"/>
            <a:ext cx="7993063" cy="2232025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Дедом Морозом</a:t>
            </a:r>
          </a:p>
        </p:txBody>
      </p:sp>
      <p:pic>
        <p:nvPicPr>
          <p:cNvPr id="45060" name="Рисунок 2" descr="дед мороз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916113"/>
            <a:ext cx="3897312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Jingle_bells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qua 80-e 90-e - Barbie girl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Aqua 80-e 90-e - Barbie girl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100000">
                <p:cTn id="8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1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Рисунок 2" descr="мороз8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692150"/>
            <a:ext cx="8748712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Рисунок 2" descr="мороз1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692150"/>
            <a:ext cx="8512175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Рисунок 2" descr="мороз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76250"/>
            <a:ext cx="885825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Рисунок 2" descr="мороз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550" y="620713"/>
            <a:ext cx="8539163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Рисунок 2" descr="мороз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765175"/>
            <a:ext cx="8316912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Рисунок 2" descr="мороз7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620713"/>
            <a:ext cx="8785225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Рисунок 2" descr="мороз5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692150"/>
            <a:ext cx="864235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Рисунок 2" descr="мороз4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76250"/>
            <a:ext cx="8856662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13" descr="поле.jpg"/>
          <p:cNvPicPr>
            <a:picLocks noChangeAspect="1"/>
          </p:cNvPicPr>
          <p:nvPr/>
        </p:nvPicPr>
        <p:blipFill>
          <a:blip r:embed="rId2" cstate="print"/>
          <a:srcRect l="2364" t="2625" r="2635" b="15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Рисунок 2" descr="мороз6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692150"/>
            <a:ext cx="87503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</Words>
  <Application>Microsoft Office PowerPoint</Application>
  <PresentationFormat>Экран (4:3)</PresentationFormat>
  <Paragraphs>1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Gulnaz</dc:creator>
  <cp:lastModifiedBy>Gulnaz</cp:lastModifiedBy>
  <cp:revision>2</cp:revision>
  <dcterms:created xsi:type="dcterms:W3CDTF">2012-01-29T17:55:50Z</dcterms:created>
  <dcterms:modified xsi:type="dcterms:W3CDTF">2012-01-29T18:41:14Z</dcterms:modified>
</cp:coreProperties>
</file>