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6" r:id="rId2"/>
    <p:sldId id="286" r:id="rId3"/>
    <p:sldId id="297" r:id="rId4"/>
    <p:sldId id="289" r:id="rId5"/>
    <p:sldId id="291" r:id="rId6"/>
    <p:sldId id="295" r:id="rId7"/>
    <p:sldId id="288" r:id="rId8"/>
    <p:sldId id="294" r:id="rId9"/>
    <p:sldId id="285" r:id="rId10"/>
  </p:sldIdLst>
  <p:sldSz cx="9144000" cy="6858000" type="screen4x3"/>
  <p:notesSz cx="6858000" cy="9144000"/>
  <p:defaultTex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58D"/>
    <a:srgbClr val="808080"/>
    <a:srgbClr val="FCFCFC"/>
    <a:srgbClr val="E8E8E8"/>
    <a:srgbClr val="FFD84B"/>
    <a:srgbClr val="FFFFFF"/>
    <a:srgbClr val="CC3300"/>
    <a:srgbClr val="FFC3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88" autoAdjust="0"/>
    <p:restoredTop sz="94660"/>
  </p:normalViewPr>
  <p:slideViewPr>
    <p:cSldViewPr>
      <p:cViewPr varScale="1">
        <p:scale>
          <a:sx n="70" d="100"/>
          <a:sy n="70" d="100"/>
        </p:scale>
        <p:origin x="1590" y="72"/>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46083"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6084"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46085"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96B5A600-FF00-492A-A13A-95CAE1398825}" type="slidenum">
              <a:rPr lang="en-US"/>
              <a:pPr/>
              <a:t>‹#›</a:t>
            </a:fld>
            <a:endParaRPr lang="en-US"/>
          </a:p>
        </p:txBody>
      </p:sp>
    </p:spTree>
    <p:extLst>
      <p:ext uri="{BB962C8B-B14F-4D97-AF65-F5344CB8AC3E}">
        <p14:creationId xmlns:p14="http://schemas.microsoft.com/office/powerpoint/2010/main" val="28784182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819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139B2FD1-5140-4B5A-B4ED-FB5EE9B1BB19}" type="slidenum">
              <a:rPr lang="en-US"/>
              <a:pPr/>
              <a:t>‹#›</a:t>
            </a:fld>
            <a:endParaRPr lang="en-US"/>
          </a:p>
        </p:txBody>
      </p:sp>
    </p:spTree>
    <p:extLst>
      <p:ext uri="{BB962C8B-B14F-4D97-AF65-F5344CB8AC3E}">
        <p14:creationId xmlns:p14="http://schemas.microsoft.com/office/powerpoint/2010/main" val="82900611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sp>
        <p:nvSpPr>
          <p:cNvPr id="3112" name="Freeform 40"/>
          <p:cNvSpPr>
            <a:spLocks/>
          </p:cNvSpPr>
          <p:nvPr/>
        </p:nvSpPr>
        <p:spPr bwMode="gray">
          <a:xfrm>
            <a:off x="0" y="6048375"/>
            <a:ext cx="2762250" cy="809625"/>
          </a:xfrm>
          <a:custGeom>
            <a:avLst/>
            <a:gdLst>
              <a:gd name="T0" fmla="*/ 0 w 1740"/>
              <a:gd name="T1" fmla="*/ 0 h 510"/>
              <a:gd name="T2" fmla="*/ 0 w 1740"/>
              <a:gd name="T3" fmla="*/ 510 h 510"/>
              <a:gd name="T4" fmla="*/ 1740 w 1740"/>
              <a:gd name="T5" fmla="*/ 510 h 510"/>
              <a:gd name="T6" fmla="*/ 1595 w 1740"/>
              <a:gd name="T7" fmla="*/ 30 h 510"/>
              <a:gd name="T8" fmla="*/ 0 w 1740"/>
              <a:gd name="T9" fmla="*/ 0 h 510"/>
            </a:gdLst>
            <a:ahLst/>
            <a:cxnLst>
              <a:cxn ang="0">
                <a:pos x="T0" y="T1"/>
              </a:cxn>
              <a:cxn ang="0">
                <a:pos x="T2" y="T3"/>
              </a:cxn>
              <a:cxn ang="0">
                <a:pos x="T4" y="T5"/>
              </a:cxn>
              <a:cxn ang="0">
                <a:pos x="T6" y="T7"/>
              </a:cxn>
              <a:cxn ang="0">
                <a:pos x="T8" y="T9"/>
              </a:cxn>
            </a:cxnLst>
            <a:rect l="0" t="0" r="r" b="b"/>
            <a:pathLst>
              <a:path w="1740" h="510">
                <a:moveTo>
                  <a:pt x="0" y="0"/>
                </a:moveTo>
                <a:lnTo>
                  <a:pt x="0" y="510"/>
                </a:lnTo>
                <a:cubicBezTo>
                  <a:pt x="0" y="510"/>
                  <a:pt x="870" y="510"/>
                  <a:pt x="1740" y="510"/>
                </a:cubicBezTo>
                <a:cubicBezTo>
                  <a:pt x="1650" y="258"/>
                  <a:pt x="1595" y="30"/>
                  <a:pt x="1595" y="30"/>
                </a:cubicBezTo>
                <a:cubicBezTo>
                  <a:pt x="798" y="54"/>
                  <a:pt x="0" y="0"/>
                  <a:pt x="0" y="0"/>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113" name="Freeform 41"/>
          <p:cNvSpPr>
            <a:spLocks/>
          </p:cNvSpPr>
          <p:nvPr/>
        </p:nvSpPr>
        <p:spPr bwMode="gray">
          <a:xfrm>
            <a:off x="2590800" y="4705350"/>
            <a:ext cx="6400800" cy="2152650"/>
          </a:xfrm>
          <a:custGeom>
            <a:avLst/>
            <a:gdLst>
              <a:gd name="T0" fmla="*/ 1116 w 4032"/>
              <a:gd name="T1" fmla="*/ 0 h 1356"/>
              <a:gd name="T2" fmla="*/ 3840 w 4032"/>
              <a:gd name="T3" fmla="*/ 636 h 1356"/>
              <a:gd name="T4" fmla="*/ 4032 w 4032"/>
              <a:gd name="T5" fmla="*/ 1356 h 1356"/>
              <a:gd name="T6" fmla="*/ 288 w 4032"/>
              <a:gd name="T7" fmla="*/ 1356 h 1356"/>
              <a:gd name="T8" fmla="*/ 0 w 4032"/>
              <a:gd name="T9" fmla="*/ 828 h 1356"/>
              <a:gd name="T10" fmla="*/ 1116 w 4032"/>
              <a:gd name="T11" fmla="*/ 0 h 1356"/>
            </a:gdLst>
            <a:ahLst/>
            <a:cxnLst>
              <a:cxn ang="0">
                <a:pos x="T0" y="T1"/>
              </a:cxn>
              <a:cxn ang="0">
                <a:pos x="T2" y="T3"/>
              </a:cxn>
              <a:cxn ang="0">
                <a:pos x="T4" y="T5"/>
              </a:cxn>
              <a:cxn ang="0">
                <a:pos x="T6" y="T7"/>
              </a:cxn>
              <a:cxn ang="0">
                <a:pos x="T8" y="T9"/>
              </a:cxn>
              <a:cxn ang="0">
                <a:pos x="T10" y="T11"/>
              </a:cxn>
            </a:cxnLst>
            <a:rect l="0" t="0" r="r" b="b"/>
            <a:pathLst>
              <a:path w="4032" h="1356">
                <a:moveTo>
                  <a:pt x="1116" y="0"/>
                </a:moveTo>
                <a:cubicBezTo>
                  <a:pt x="2370" y="1254"/>
                  <a:pt x="3840" y="636"/>
                  <a:pt x="3840" y="636"/>
                </a:cubicBezTo>
                <a:cubicBezTo>
                  <a:pt x="4032" y="966"/>
                  <a:pt x="4032" y="1356"/>
                  <a:pt x="4032" y="1356"/>
                </a:cubicBezTo>
                <a:cubicBezTo>
                  <a:pt x="4032" y="1356"/>
                  <a:pt x="2160" y="1356"/>
                  <a:pt x="288" y="1356"/>
                </a:cubicBezTo>
                <a:cubicBezTo>
                  <a:pt x="120" y="1140"/>
                  <a:pt x="0" y="828"/>
                  <a:pt x="0" y="828"/>
                </a:cubicBezTo>
                <a:lnTo>
                  <a:pt x="1116" y="0"/>
                </a:lnTo>
                <a:close/>
              </a:path>
            </a:pathLst>
          </a:cu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114" name="Freeform 42"/>
          <p:cNvSpPr>
            <a:spLocks/>
          </p:cNvSpPr>
          <p:nvPr/>
        </p:nvSpPr>
        <p:spPr bwMode="gray">
          <a:xfrm>
            <a:off x="4400550" y="781050"/>
            <a:ext cx="4743450" cy="5048250"/>
          </a:xfrm>
          <a:custGeom>
            <a:avLst/>
            <a:gdLst>
              <a:gd name="T0" fmla="*/ 510 w 2988"/>
              <a:gd name="T1" fmla="*/ 1098 h 3180"/>
              <a:gd name="T2" fmla="*/ 2280 w 2988"/>
              <a:gd name="T3" fmla="*/ 0 h 3180"/>
              <a:gd name="T4" fmla="*/ 2988 w 2988"/>
              <a:gd name="T5" fmla="*/ 342 h 3180"/>
              <a:gd name="T6" fmla="*/ 2988 w 2988"/>
              <a:gd name="T7" fmla="*/ 2772 h 3180"/>
              <a:gd name="T8" fmla="*/ 1452 w 2988"/>
              <a:gd name="T9" fmla="*/ 3060 h 3180"/>
              <a:gd name="T10" fmla="*/ 0 w 2988"/>
              <a:gd name="T11" fmla="*/ 2406 h 3180"/>
              <a:gd name="T12" fmla="*/ 510 w 2988"/>
              <a:gd name="T13" fmla="*/ 1098 h 3180"/>
            </a:gdLst>
            <a:ahLst/>
            <a:cxnLst>
              <a:cxn ang="0">
                <a:pos x="T0" y="T1"/>
              </a:cxn>
              <a:cxn ang="0">
                <a:pos x="T2" y="T3"/>
              </a:cxn>
              <a:cxn ang="0">
                <a:pos x="T4" y="T5"/>
              </a:cxn>
              <a:cxn ang="0">
                <a:pos x="T6" y="T7"/>
              </a:cxn>
              <a:cxn ang="0">
                <a:pos x="T8" y="T9"/>
              </a:cxn>
              <a:cxn ang="0">
                <a:pos x="T10" y="T11"/>
              </a:cxn>
              <a:cxn ang="0">
                <a:pos x="T12" y="T13"/>
              </a:cxn>
            </a:cxnLst>
            <a:rect l="0" t="0" r="r" b="b"/>
            <a:pathLst>
              <a:path w="2988" h="3180">
                <a:moveTo>
                  <a:pt x="510" y="1098"/>
                </a:moveTo>
                <a:cubicBezTo>
                  <a:pt x="1710" y="840"/>
                  <a:pt x="2280" y="0"/>
                  <a:pt x="2280" y="0"/>
                </a:cubicBezTo>
                <a:cubicBezTo>
                  <a:pt x="2700" y="96"/>
                  <a:pt x="2988" y="342"/>
                  <a:pt x="2988" y="342"/>
                </a:cubicBezTo>
                <a:lnTo>
                  <a:pt x="2988" y="2772"/>
                </a:lnTo>
                <a:cubicBezTo>
                  <a:pt x="2988" y="2772"/>
                  <a:pt x="2202" y="3180"/>
                  <a:pt x="1452" y="3060"/>
                </a:cubicBezTo>
                <a:cubicBezTo>
                  <a:pt x="636" y="2940"/>
                  <a:pt x="0" y="2406"/>
                  <a:pt x="0" y="2406"/>
                </a:cubicBezTo>
                <a:lnTo>
                  <a:pt x="510" y="1098"/>
                </a:ln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115" name="Freeform 43"/>
          <p:cNvSpPr>
            <a:spLocks/>
          </p:cNvSpPr>
          <p:nvPr/>
        </p:nvSpPr>
        <p:spPr bwMode="gray">
          <a:xfrm>
            <a:off x="4800600" y="0"/>
            <a:ext cx="3276600" cy="2409825"/>
          </a:xfrm>
          <a:custGeom>
            <a:avLst/>
            <a:gdLst>
              <a:gd name="T0" fmla="*/ 0 w 2064"/>
              <a:gd name="T1" fmla="*/ 0 h 1518"/>
              <a:gd name="T2" fmla="*/ 276 w 2064"/>
              <a:gd name="T3" fmla="*/ 1518 h 1518"/>
              <a:gd name="T4" fmla="*/ 2064 w 2064"/>
              <a:gd name="T5" fmla="*/ 0 h 1518"/>
              <a:gd name="T6" fmla="*/ 0 w 2064"/>
              <a:gd name="T7" fmla="*/ 0 h 1518"/>
            </a:gdLst>
            <a:ahLst/>
            <a:cxnLst>
              <a:cxn ang="0">
                <a:pos x="T0" y="T1"/>
              </a:cxn>
              <a:cxn ang="0">
                <a:pos x="T2" y="T3"/>
              </a:cxn>
              <a:cxn ang="0">
                <a:pos x="T4" y="T5"/>
              </a:cxn>
              <a:cxn ang="0">
                <a:pos x="T6" y="T7"/>
              </a:cxn>
            </a:cxnLst>
            <a:rect l="0" t="0" r="r" b="b"/>
            <a:pathLst>
              <a:path w="2064" h="1518">
                <a:moveTo>
                  <a:pt x="0" y="0"/>
                </a:moveTo>
                <a:cubicBezTo>
                  <a:pt x="0" y="0"/>
                  <a:pt x="138" y="759"/>
                  <a:pt x="276" y="1518"/>
                </a:cubicBezTo>
                <a:cubicBezTo>
                  <a:pt x="1518" y="1194"/>
                  <a:pt x="2064" y="0"/>
                  <a:pt x="2064" y="0"/>
                </a:cubicBezTo>
                <a:lnTo>
                  <a:pt x="0" y="0"/>
                </a:lnTo>
                <a:close/>
              </a:path>
            </a:pathLst>
          </a:cu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151" name="Freeform 79"/>
          <p:cNvSpPr>
            <a:spLocks/>
          </p:cNvSpPr>
          <p:nvPr/>
        </p:nvSpPr>
        <p:spPr bwMode="gray">
          <a:xfrm>
            <a:off x="0" y="0"/>
            <a:ext cx="6583363" cy="7267575"/>
          </a:xfrm>
          <a:custGeom>
            <a:avLst/>
            <a:gdLst>
              <a:gd name="T0" fmla="*/ 0 w 4014"/>
              <a:gd name="T1" fmla="*/ 0 h 4455"/>
              <a:gd name="T2" fmla="*/ 3612 w 4014"/>
              <a:gd name="T3" fmla="*/ 0 h 4455"/>
              <a:gd name="T4" fmla="*/ 3222 w 4014"/>
              <a:gd name="T5" fmla="*/ 3042 h 4455"/>
              <a:gd name="T6" fmla="*/ 0 w 4014"/>
              <a:gd name="T7" fmla="*/ 3744 h 4455"/>
              <a:gd name="T8" fmla="*/ 0 w 4014"/>
              <a:gd name="T9" fmla="*/ 0 h 4455"/>
            </a:gdLst>
            <a:ahLst/>
            <a:cxnLst>
              <a:cxn ang="0">
                <a:pos x="T0" y="T1"/>
              </a:cxn>
              <a:cxn ang="0">
                <a:pos x="T2" y="T3"/>
              </a:cxn>
              <a:cxn ang="0">
                <a:pos x="T4" y="T5"/>
              </a:cxn>
              <a:cxn ang="0">
                <a:pos x="T6" y="T7"/>
              </a:cxn>
              <a:cxn ang="0">
                <a:pos x="T8" y="T9"/>
              </a:cxn>
            </a:cxnLst>
            <a:rect l="0" t="0" r="r" b="b"/>
            <a:pathLst>
              <a:path w="4014" h="4455">
                <a:moveTo>
                  <a:pt x="0" y="0"/>
                </a:moveTo>
                <a:lnTo>
                  <a:pt x="3612" y="0"/>
                </a:lnTo>
                <a:cubicBezTo>
                  <a:pt x="4014" y="984"/>
                  <a:pt x="3812" y="2307"/>
                  <a:pt x="3222" y="3042"/>
                </a:cubicBezTo>
                <a:cubicBezTo>
                  <a:pt x="1988" y="4455"/>
                  <a:pt x="0" y="3744"/>
                  <a:pt x="0" y="3744"/>
                </a:cubicBezTo>
                <a:lnTo>
                  <a:pt x="0" y="0"/>
                </a:lnTo>
                <a:close/>
              </a:path>
            </a:pathLst>
          </a:custGeom>
          <a:solidFill>
            <a:srgbClr val="FFFF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117" name="Freeform 45"/>
          <p:cNvSpPr>
            <a:spLocks/>
          </p:cNvSpPr>
          <p:nvPr/>
        </p:nvSpPr>
        <p:spPr bwMode="gray">
          <a:xfrm>
            <a:off x="0" y="0"/>
            <a:ext cx="6372225" cy="7072313"/>
          </a:xfrm>
          <a:custGeom>
            <a:avLst/>
            <a:gdLst>
              <a:gd name="T0" fmla="*/ 0 w 4014"/>
              <a:gd name="T1" fmla="*/ 0 h 4455"/>
              <a:gd name="T2" fmla="*/ 3612 w 4014"/>
              <a:gd name="T3" fmla="*/ 0 h 4455"/>
              <a:gd name="T4" fmla="*/ 3222 w 4014"/>
              <a:gd name="T5" fmla="*/ 3042 h 4455"/>
              <a:gd name="T6" fmla="*/ 0 w 4014"/>
              <a:gd name="T7" fmla="*/ 3744 h 4455"/>
              <a:gd name="T8" fmla="*/ 0 w 4014"/>
              <a:gd name="T9" fmla="*/ 0 h 4455"/>
            </a:gdLst>
            <a:ahLst/>
            <a:cxnLst>
              <a:cxn ang="0">
                <a:pos x="T0" y="T1"/>
              </a:cxn>
              <a:cxn ang="0">
                <a:pos x="T2" y="T3"/>
              </a:cxn>
              <a:cxn ang="0">
                <a:pos x="T4" y="T5"/>
              </a:cxn>
              <a:cxn ang="0">
                <a:pos x="T6" y="T7"/>
              </a:cxn>
              <a:cxn ang="0">
                <a:pos x="T8" y="T9"/>
              </a:cxn>
            </a:cxnLst>
            <a:rect l="0" t="0" r="r" b="b"/>
            <a:pathLst>
              <a:path w="4014" h="4455">
                <a:moveTo>
                  <a:pt x="0" y="0"/>
                </a:moveTo>
                <a:lnTo>
                  <a:pt x="3612" y="0"/>
                </a:lnTo>
                <a:cubicBezTo>
                  <a:pt x="4014" y="984"/>
                  <a:pt x="3812" y="2307"/>
                  <a:pt x="3222" y="3042"/>
                </a:cubicBezTo>
                <a:cubicBezTo>
                  <a:pt x="1988" y="4455"/>
                  <a:pt x="0" y="3744"/>
                  <a:pt x="0" y="3744"/>
                </a:cubicBezTo>
                <a:lnTo>
                  <a:pt x="0" y="0"/>
                </a:lnTo>
                <a:close/>
              </a:path>
            </a:pathLst>
          </a:custGeom>
          <a:gradFill rotWithShape="1">
            <a:gsLst>
              <a:gs pos="0">
                <a:schemeClr val="bg1">
                  <a:gamma/>
                  <a:tint val="25490"/>
                  <a:invGamma/>
                </a:schemeClr>
              </a:gs>
              <a:gs pos="100000">
                <a:schemeClr val="bg1"/>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119" name="Line 47"/>
          <p:cNvSpPr>
            <a:spLocks noChangeShapeType="1"/>
          </p:cNvSpPr>
          <p:nvPr/>
        </p:nvSpPr>
        <p:spPr bwMode="gray">
          <a:xfrm>
            <a:off x="250825" y="1588"/>
            <a:ext cx="0" cy="6015037"/>
          </a:xfrm>
          <a:prstGeom prst="line">
            <a:avLst/>
          </a:prstGeom>
          <a:noFill/>
          <a:ln w="9525">
            <a:solidFill>
              <a:srgbClr val="FFFFFF"/>
            </a:solidFill>
            <a:round/>
            <a:headEnd/>
            <a:tailEnd/>
          </a:ln>
          <a:effectLst>
            <a:outerShdw dist="17961" dir="2700000" algn="ctr" rotWithShape="0">
              <a:schemeClr val="accent2">
                <a:alpha val="50000"/>
              </a:schemeClr>
            </a:outerShdw>
          </a:effectLst>
          <a:extLst>
            <a:ext uri="{909E8E84-426E-40DD-AFC4-6F175D3DCCD1}">
              <a14:hiddenFill xmlns:a14="http://schemas.microsoft.com/office/drawing/2010/main">
                <a:noFill/>
              </a14:hiddenFill>
            </a:ext>
          </a:extLst>
        </p:spPr>
        <p:txBody>
          <a:bodyPr/>
          <a:lstStyle/>
          <a:p>
            <a:endParaRPr lang="ru-RU"/>
          </a:p>
        </p:txBody>
      </p:sp>
      <p:sp>
        <p:nvSpPr>
          <p:cNvPr id="3120" name="Line 48"/>
          <p:cNvSpPr>
            <a:spLocks noChangeShapeType="1"/>
          </p:cNvSpPr>
          <p:nvPr/>
        </p:nvSpPr>
        <p:spPr bwMode="gray">
          <a:xfrm>
            <a:off x="1293813" y="1588"/>
            <a:ext cx="0" cy="6207125"/>
          </a:xfrm>
          <a:prstGeom prst="line">
            <a:avLst/>
          </a:prstGeom>
          <a:noFill/>
          <a:ln w="9525">
            <a:solidFill>
              <a:srgbClr val="FFFFFF"/>
            </a:solidFill>
            <a:round/>
            <a:headEnd/>
            <a:tailEnd/>
          </a:ln>
          <a:effectLst>
            <a:outerShdw dist="17961" dir="2700000" algn="ctr" rotWithShape="0">
              <a:schemeClr val="accent2">
                <a:alpha val="50000"/>
              </a:schemeClr>
            </a:outerShdw>
          </a:effectLst>
          <a:extLst>
            <a:ext uri="{909E8E84-426E-40DD-AFC4-6F175D3DCCD1}">
              <a14:hiddenFill xmlns:a14="http://schemas.microsoft.com/office/drawing/2010/main">
                <a:noFill/>
              </a14:hiddenFill>
            </a:ext>
          </a:extLst>
        </p:spPr>
        <p:txBody>
          <a:bodyPr/>
          <a:lstStyle/>
          <a:p>
            <a:endParaRPr lang="ru-RU"/>
          </a:p>
        </p:txBody>
      </p:sp>
      <p:sp>
        <p:nvSpPr>
          <p:cNvPr id="3121" name="Line 49"/>
          <p:cNvSpPr>
            <a:spLocks noChangeShapeType="1"/>
          </p:cNvSpPr>
          <p:nvPr/>
        </p:nvSpPr>
        <p:spPr bwMode="gray">
          <a:xfrm>
            <a:off x="2338388" y="1588"/>
            <a:ext cx="0" cy="6183312"/>
          </a:xfrm>
          <a:prstGeom prst="line">
            <a:avLst/>
          </a:prstGeom>
          <a:noFill/>
          <a:ln w="9525">
            <a:solidFill>
              <a:srgbClr val="FFFFFF"/>
            </a:solidFill>
            <a:round/>
            <a:headEnd/>
            <a:tailEnd/>
          </a:ln>
          <a:effectLst>
            <a:outerShdw dist="17961" dir="2700000" algn="ctr" rotWithShape="0">
              <a:schemeClr val="accent2">
                <a:alpha val="50000"/>
              </a:schemeClr>
            </a:outerShdw>
          </a:effectLst>
          <a:extLst>
            <a:ext uri="{909E8E84-426E-40DD-AFC4-6F175D3DCCD1}">
              <a14:hiddenFill xmlns:a14="http://schemas.microsoft.com/office/drawing/2010/main">
                <a:noFill/>
              </a14:hiddenFill>
            </a:ext>
          </a:extLst>
        </p:spPr>
        <p:txBody>
          <a:bodyPr/>
          <a:lstStyle/>
          <a:p>
            <a:endParaRPr lang="ru-RU"/>
          </a:p>
        </p:txBody>
      </p:sp>
      <p:sp>
        <p:nvSpPr>
          <p:cNvPr id="3122" name="Line 50"/>
          <p:cNvSpPr>
            <a:spLocks noChangeShapeType="1"/>
          </p:cNvSpPr>
          <p:nvPr/>
        </p:nvSpPr>
        <p:spPr bwMode="gray">
          <a:xfrm>
            <a:off x="3382963" y="1588"/>
            <a:ext cx="0" cy="5972175"/>
          </a:xfrm>
          <a:prstGeom prst="line">
            <a:avLst/>
          </a:prstGeom>
          <a:noFill/>
          <a:ln w="9525">
            <a:solidFill>
              <a:srgbClr val="FFFFFF"/>
            </a:solidFill>
            <a:round/>
            <a:headEnd/>
            <a:tailEnd/>
          </a:ln>
          <a:effectLst>
            <a:outerShdw dist="17961" dir="2700000" algn="ctr" rotWithShape="0">
              <a:schemeClr val="accent2">
                <a:alpha val="50000"/>
              </a:schemeClr>
            </a:outerShdw>
          </a:effectLst>
          <a:extLst>
            <a:ext uri="{909E8E84-426E-40DD-AFC4-6F175D3DCCD1}">
              <a14:hiddenFill xmlns:a14="http://schemas.microsoft.com/office/drawing/2010/main">
                <a:noFill/>
              </a14:hiddenFill>
            </a:ext>
          </a:extLst>
        </p:spPr>
        <p:txBody>
          <a:bodyPr/>
          <a:lstStyle/>
          <a:p>
            <a:endParaRPr lang="ru-RU"/>
          </a:p>
        </p:txBody>
      </p:sp>
      <p:sp>
        <p:nvSpPr>
          <p:cNvPr id="3123" name="Line 51"/>
          <p:cNvSpPr>
            <a:spLocks noChangeShapeType="1"/>
          </p:cNvSpPr>
          <p:nvPr/>
        </p:nvSpPr>
        <p:spPr bwMode="gray">
          <a:xfrm>
            <a:off x="4427538" y="1588"/>
            <a:ext cx="0" cy="5449887"/>
          </a:xfrm>
          <a:prstGeom prst="line">
            <a:avLst/>
          </a:prstGeom>
          <a:noFill/>
          <a:ln w="9525">
            <a:solidFill>
              <a:srgbClr val="FFFFFF"/>
            </a:solidFill>
            <a:round/>
            <a:headEnd/>
            <a:tailEnd/>
          </a:ln>
          <a:effectLst>
            <a:outerShdw dist="17961" dir="2700000" algn="ctr" rotWithShape="0">
              <a:schemeClr val="accent2">
                <a:alpha val="50000"/>
              </a:schemeClr>
            </a:outerShdw>
          </a:effectLst>
          <a:extLst>
            <a:ext uri="{909E8E84-426E-40DD-AFC4-6F175D3DCCD1}">
              <a14:hiddenFill xmlns:a14="http://schemas.microsoft.com/office/drawing/2010/main">
                <a:noFill/>
              </a14:hiddenFill>
            </a:ext>
          </a:extLst>
        </p:spPr>
        <p:txBody>
          <a:bodyPr/>
          <a:lstStyle/>
          <a:p>
            <a:endParaRPr lang="ru-RU"/>
          </a:p>
        </p:txBody>
      </p:sp>
      <p:sp>
        <p:nvSpPr>
          <p:cNvPr id="3125" name="Line 53"/>
          <p:cNvSpPr>
            <a:spLocks noChangeShapeType="1"/>
          </p:cNvSpPr>
          <p:nvPr/>
        </p:nvSpPr>
        <p:spPr bwMode="gray">
          <a:xfrm rot="5400000">
            <a:off x="2913063" y="-2654300"/>
            <a:ext cx="0" cy="5813425"/>
          </a:xfrm>
          <a:prstGeom prst="line">
            <a:avLst/>
          </a:prstGeom>
          <a:noFill/>
          <a:ln w="9525">
            <a:solidFill>
              <a:srgbClr val="FFFFFF"/>
            </a:solidFill>
            <a:round/>
            <a:headEnd/>
            <a:tailEnd/>
          </a:ln>
          <a:effectLst>
            <a:outerShdw dist="17961" dir="2700000" algn="ctr" rotWithShape="0">
              <a:schemeClr val="accent2">
                <a:alpha val="50000"/>
              </a:schemeClr>
            </a:outerShdw>
          </a:effectLst>
          <a:extLst>
            <a:ext uri="{909E8E84-426E-40DD-AFC4-6F175D3DCCD1}">
              <a14:hiddenFill xmlns:a14="http://schemas.microsoft.com/office/drawing/2010/main">
                <a:noFill/>
              </a14:hiddenFill>
            </a:ext>
          </a:extLst>
        </p:spPr>
        <p:txBody>
          <a:bodyPr/>
          <a:lstStyle/>
          <a:p>
            <a:endParaRPr lang="ru-RU"/>
          </a:p>
        </p:txBody>
      </p:sp>
      <p:sp>
        <p:nvSpPr>
          <p:cNvPr id="3126" name="Line 54"/>
          <p:cNvSpPr>
            <a:spLocks noChangeShapeType="1"/>
          </p:cNvSpPr>
          <p:nvPr/>
        </p:nvSpPr>
        <p:spPr bwMode="gray">
          <a:xfrm rot="5400000">
            <a:off x="3006725" y="-1682750"/>
            <a:ext cx="0" cy="6000750"/>
          </a:xfrm>
          <a:prstGeom prst="line">
            <a:avLst/>
          </a:prstGeom>
          <a:noFill/>
          <a:ln w="9525">
            <a:solidFill>
              <a:srgbClr val="FFFFFF"/>
            </a:solidFill>
            <a:round/>
            <a:headEnd/>
            <a:tailEnd/>
          </a:ln>
          <a:effectLst>
            <a:outerShdw dist="17961" dir="2700000" algn="ctr" rotWithShape="0">
              <a:schemeClr val="accent2">
                <a:alpha val="50000"/>
              </a:schemeClr>
            </a:outerShdw>
          </a:effectLst>
          <a:extLst>
            <a:ext uri="{909E8E84-426E-40DD-AFC4-6F175D3DCCD1}">
              <a14:hiddenFill xmlns:a14="http://schemas.microsoft.com/office/drawing/2010/main">
                <a:noFill/>
              </a14:hiddenFill>
            </a:ext>
          </a:extLst>
        </p:spPr>
        <p:txBody>
          <a:bodyPr/>
          <a:lstStyle/>
          <a:p>
            <a:endParaRPr lang="ru-RU"/>
          </a:p>
        </p:txBody>
      </p:sp>
      <p:sp>
        <p:nvSpPr>
          <p:cNvPr id="3127" name="Line 55"/>
          <p:cNvSpPr>
            <a:spLocks noChangeShapeType="1"/>
          </p:cNvSpPr>
          <p:nvPr/>
        </p:nvSpPr>
        <p:spPr bwMode="gray">
          <a:xfrm rot="5400000">
            <a:off x="3011488" y="-622300"/>
            <a:ext cx="0" cy="6010275"/>
          </a:xfrm>
          <a:prstGeom prst="line">
            <a:avLst/>
          </a:prstGeom>
          <a:noFill/>
          <a:ln w="9525">
            <a:solidFill>
              <a:srgbClr val="FFFFFF"/>
            </a:solidFill>
            <a:round/>
            <a:headEnd/>
            <a:tailEnd/>
          </a:ln>
          <a:effectLst>
            <a:outerShdw dist="17961" dir="2700000" algn="ctr" rotWithShape="0">
              <a:schemeClr val="accent2">
                <a:alpha val="50000"/>
              </a:schemeClr>
            </a:outerShdw>
          </a:effectLst>
          <a:extLst>
            <a:ext uri="{909E8E84-426E-40DD-AFC4-6F175D3DCCD1}">
              <a14:hiddenFill xmlns:a14="http://schemas.microsoft.com/office/drawing/2010/main">
                <a:noFill/>
              </a14:hiddenFill>
            </a:ext>
          </a:extLst>
        </p:spPr>
        <p:txBody>
          <a:bodyPr/>
          <a:lstStyle/>
          <a:p>
            <a:endParaRPr lang="ru-RU"/>
          </a:p>
        </p:txBody>
      </p:sp>
      <p:sp>
        <p:nvSpPr>
          <p:cNvPr id="3128" name="Line 56"/>
          <p:cNvSpPr>
            <a:spLocks noChangeShapeType="1"/>
          </p:cNvSpPr>
          <p:nvPr/>
        </p:nvSpPr>
        <p:spPr bwMode="gray">
          <a:xfrm rot="5400000">
            <a:off x="2907507" y="548481"/>
            <a:ext cx="0" cy="5802313"/>
          </a:xfrm>
          <a:prstGeom prst="line">
            <a:avLst/>
          </a:prstGeom>
          <a:noFill/>
          <a:ln w="9525">
            <a:solidFill>
              <a:srgbClr val="FFFFFF"/>
            </a:solidFill>
            <a:round/>
            <a:headEnd/>
            <a:tailEnd/>
          </a:ln>
          <a:effectLst>
            <a:outerShdw dist="17961" dir="2700000" algn="ctr" rotWithShape="0">
              <a:schemeClr val="accent2">
                <a:alpha val="50000"/>
              </a:schemeClr>
            </a:outerShdw>
          </a:effectLst>
          <a:extLst>
            <a:ext uri="{909E8E84-426E-40DD-AFC4-6F175D3DCCD1}">
              <a14:hiddenFill xmlns:a14="http://schemas.microsoft.com/office/drawing/2010/main">
                <a:noFill/>
              </a14:hiddenFill>
            </a:ext>
          </a:extLst>
        </p:spPr>
        <p:txBody>
          <a:bodyPr/>
          <a:lstStyle/>
          <a:p>
            <a:endParaRPr lang="ru-RU"/>
          </a:p>
        </p:txBody>
      </p:sp>
      <p:sp>
        <p:nvSpPr>
          <p:cNvPr id="3129" name="Line 57"/>
          <p:cNvSpPr>
            <a:spLocks noChangeShapeType="1"/>
          </p:cNvSpPr>
          <p:nvPr/>
        </p:nvSpPr>
        <p:spPr bwMode="gray">
          <a:xfrm rot="5400000">
            <a:off x="2666207" y="1854993"/>
            <a:ext cx="0" cy="5319713"/>
          </a:xfrm>
          <a:prstGeom prst="line">
            <a:avLst/>
          </a:prstGeom>
          <a:noFill/>
          <a:ln w="9525">
            <a:solidFill>
              <a:srgbClr val="FFFFFF"/>
            </a:solidFill>
            <a:round/>
            <a:headEnd/>
            <a:tailEnd/>
          </a:ln>
          <a:effectLst>
            <a:outerShdw dist="17961" dir="2700000" algn="ctr" rotWithShape="0">
              <a:schemeClr val="accent2">
                <a:alpha val="50000"/>
              </a:schemeClr>
            </a:outerShdw>
          </a:effectLst>
          <a:extLst>
            <a:ext uri="{909E8E84-426E-40DD-AFC4-6F175D3DCCD1}">
              <a14:hiddenFill xmlns:a14="http://schemas.microsoft.com/office/drawing/2010/main">
                <a:noFill/>
              </a14:hiddenFill>
            </a:ext>
          </a:extLst>
        </p:spPr>
        <p:txBody>
          <a:bodyPr/>
          <a:lstStyle/>
          <a:p>
            <a:endParaRPr lang="ru-RU"/>
          </a:p>
        </p:txBody>
      </p:sp>
      <p:sp>
        <p:nvSpPr>
          <p:cNvPr id="3130" name="Line 58"/>
          <p:cNvSpPr>
            <a:spLocks noChangeShapeType="1"/>
          </p:cNvSpPr>
          <p:nvPr/>
        </p:nvSpPr>
        <p:spPr bwMode="gray">
          <a:xfrm rot="5400000">
            <a:off x="2115344" y="3472656"/>
            <a:ext cx="0" cy="4217988"/>
          </a:xfrm>
          <a:prstGeom prst="line">
            <a:avLst/>
          </a:prstGeom>
          <a:noFill/>
          <a:ln w="9525">
            <a:solidFill>
              <a:srgbClr val="FFFFFF"/>
            </a:solidFill>
            <a:round/>
            <a:headEnd/>
            <a:tailEnd/>
          </a:ln>
          <a:effectLst>
            <a:outerShdw dist="17961" dir="2700000" algn="ctr" rotWithShape="0">
              <a:schemeClr val="accent2">
                <a:alpha val="50000"/>
              </a:schemeClr>
            </a:outerShdw>
          </a:effectLst>
          <a:extLst>
            <a:ext uri="{909E8E84-426E-40DD-AFC4-6F175D3DCCD1}">
              <a14:hiddenFill xmlns:a14="http://schemas.microsoft.com/office/drawing/2010/main">
                <a:noFill/>
              </a14:hiddenFill>
            </a:ext>
          </a:extLst>
        </p:spPr>
        <p:txBody>
          <a:bodyPr/>
          <a:lstStyle/>
          <a:p>
            <a:endParaRPr lang="ru-RU"/>
          </a:p>
        </p:txBody>
      </p:sp>
      <p:sp>
        <p:nvSpPr>
          <p:cNvPr id="3131" name="Rectangle 59"/>
          <p:cNvSpPr>
            <a:spLocks noChangeArrowheads="1"/>
          </p:cNvSpPr>
          <p:nvPr/>
        </p:nvSpPr>
        <p:spPr bwMode="gray">
          <a:xfrm>
            <a:off x="2362200" y="277813"/>
            <a:ext cx="1012825" cy="1025525"/>
          </a:xfrm>
          <a:prstGeom prst="rect">
            <a:avLst/>
          </a:prstGeom>
          <a:solidFill>
            <a:srgbClr val="FFFFFF">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132" name="Rectangle 60"/>
          <p:cNvSpPr>
            <a:spLocks noChangeArrowheads="1"/>
          </p:cNvSpPr>
          <p:nvPr/>
        </p:nvSpPr>
        <p:spPr bwMode="gray">
          <a:xfrm>
            <a:off x="285750" y="2427288"/>
            <a:ext cx="1012825" cy="1025525"/>
          </a:xfrm>
          <a:prstGeom prst="rect">
            <a:avLst/>
          </a:prstGeom>
          <a:solidFill>
            <a:srgbClr val="FFFFFF">
              <a:alpha val="39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133" name="Rectangle 61"/>
          <p:cNvSpPr>
            <a:spLocks noChangeArrowheads="1"/>
          </p:cNvSpPr>
          <p:nvPr/>
        </p:nvSpPr>
        <p:spPr bwMode="gray">
          <a:xfrm>
            <a:off x="0" y="271463"/>
            <a:ext cx="250825" cy="1025525"/>
          </a:xfrm>
          <a:prstGeom prst="rect">
            <a:avLst/>
          </a:prstGeom>
          <a:solidFill>
            <a:srgbClr val="FFFFFF">
              <a:alpha val="39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134" name="Rectangle 62"/>
          <p:cNvSpPr>
            <a:spLocks noChangeArrowheads="1"/>
          </p:cNvSpPr>
          <p:nvPr/>
        </p:nvSpPr>
        <p:spPr bwMode="gray">
          <a:xfrm>
            <a:off x="1331913" y="1588"/>
            <a:ext cx="1012825" cy="234950"/>
          </a:xfrm>
          <a:prstGeom prst="rect">
            <a:avLst/>
          </a:prstGeom>
          <a:solidFill>
            <a:srgbClr val="FFFFFF">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136" name="Freeform 64"/>
          <p:cNvSpPr>
            <a:spLocks/>
          </p:cNvSpPr>
          <p:nvPr/>
        </p:nvSpPr>
        <p:spPr bwMode="gray">
          <a:xfrm>
            <a:off x="2365375" y="4541838"/>
            <a:ext cx="1009650" cy="1033462"/>
          </a:xfrm>
          <a:custGeom>
            <a:avLst/>
            <a:gdLst>
              <a:gd name="T0" fmla="*/ 0 w 636"/>
              <a:gd name="T1" fmla="*/ 0 h 651"/>
              <a:gd name="T2" fmla="*/ 0 w 636"/>
              <a:gd name="T3" fmla="*/ 645 h 651"/>
              <a:gd name="T4" fmla="*/ 636 w 636"/>
              <a:gd name="T5" fmla="*/ 651 h 651"/>
              <a:gd name="T6" fmla="*/ 632 w 636"/>
              <a:gd name="T7" fmla="*/ 0 h 651"/>
              <a:gd name="T8" fmla="*/ 0 w 636"/>
              <a:gd name="T9" fmla="*/ 0 h 651"/>
            </a:gdLst>
            <a:ahLst/>
            <a:cxnLst>
              <a:cxn ang="0">
                <a:pos x="T0" y="T1"/>
              </a:cxn>
              <a:cxn ang="0">
                <a:pos x="T2" y="T3"/>
              </a:cxn>
              <a:cxn ang="0">
                <a:pos x="T4" y="T5"/>
              </a:cxn>
              <a:cxn ang="0">
                <a:pos x="T6" y="T7"/>
              </a:cxn>
              <a:cxn ang="0">
                <a:pos x="T8" y="T9"/>
              </a:cxn>
            </a:cxnLst>
            <a:rect l="0" t="0" r="r" b="b"/>
            <a:pathLst>
              <a:path w="636" h="651">
                <a:moveTo>
                  <a:pt x="0" y="0"/>
                </a:moveTo>
                <a:lnTo>
                  <a:pt x="0" y="645"/>
                </a:lnTo>
                <a:lnTo>
                  <a:pt x="636" y="651"/>
                </a:lnTo>
                <a:lnTo>
                  <a:pt x="632" y="0"/>
                </a:lnTo>
                <a:lnTo>
                  <a:pt x="0" y="0"/>
                </a:lnTo>
                <a:close/>
              </a:path>
            </a:pathLst>
          </a:custGeom>
          <a:solidFill>
            <a:srgbClr val="FFFFFF">
              <a:alpha val="39999"/>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103" name="Rectangle 31"/>
          <p:cNvSpPr>
            <a:spLocks noChangeArrowheads="1"/>
          </p:cNvSpPr>
          <p:nvPr/>
        </p:nvSpPr>
        <p:spPr bwMode="gray">
          <a:xfrm>
            <a:off x="285750" y="2435225"/>
            <a:ext cx="1012825" cy="1025525"/>
          </a:xfrm>
          <a:prstGeom prst="rect">
            <a:avLst/>
          </a:prstGeom>
          <a:solidFill>
            <a:srgbClr val="FFFFFF">
              <a:alpha val="3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075" name="Rectangle 3"/>
          <p:cNvSpPr>
            <a:spLocks noGrp="1" noChangeArrowheads="1"/>
          </p:cNvSpPr>
          <p:nvPr>
            <p:ph type="subTitle" idx="1"/>
          </p:nvPr>
        </p:nvSpPr>
        <p:spPr>
          <a:xfrm>
            <a:off x="333375" y="5084763"/>
            <a:ext cx="6400800" cy="457200"/>
          </a:xfrm>
        </p:spPr>
        <p:txBody>
          <a:bodyPr/>
          <a:lstStyle>
            <a:lvl1pPr marL="0" indent="0">
              <a:buFontTx/>
              <a:buNone/>
              <a:defRPr sz="1600">
                <a:latin typeface="Times New Roman" pitchFamily="18" charset="0"/>
              </a:defRPr>
            </a:lvl1pPr>
          </a:lstStyle>
          <a:p>
            <a:pPr lvl="0"/>
            <a:r>
              <a:rPr lang="ru-RU" noProof="0" smtClean="0"/>
              <a:t>Образец подзаголовка</a:t>
            </a:r>
            <a:endParaRPr lang="en-US" noProof="0" smtClean="0"/>
          </a:p>
        </p:txBody>
      </p:sp>
      <p:sp>
        <p:nvSpPr>
          <p:cNvPr id="3076" name="Rectangle 4"/>
          <p:cNvSpPr>
            <a:spLocks noGrp="1" noChangeArrowheads="1"/>
          </p:cNvSpPr>
          <p:nvPr>
            <p:ph type="dt" sz="half" idx="2"/>
          </p:nvPr>
        </p:nvSpPr>
        <p:spPr>
          <a:xfrm>
            <a:off x="457200" y="6407150"/>
            <a:ext cx="2133600" cy="314325"/>
          </a:xfrm>
        </p:spPr>
        <p:txBody>
          <a:bodyPr/>
          <a:lstStyle>
            <a:lvl1pPr>
              <a:defRPr/>
            </a:lvl1pPr>
          </a:lstStyle>
          <a:p>
            <a:endParaRPr lang="en-US"/>
          </a:p>
        </p:txBody>
      </p:sp>
      <p:sp>
        <p:nvSpPr>
          <p:cNvPr id="3077" name="Rectangle 5"/>
          <p:cNvSpPr>
            <a:spLocks noGrp="1" noChangeArrowheads="1"/>
          </p:cNvSpPr>
          <p:nvPr>
            <p:ph type="ftr" sz="quarter" idx="3"/>
          </p:nvPr>
        </p:nvSpPr>
        <p:spPr>
          <a:xfrm>
            <a:off x="3124200" y="6407150"/>
            <a:ext cx="2895600" cy="314325"/>
          </a:xfrm>
        </p:spPr>
        <p:txBody>
          <a:bodyPr/>
          <a:lstStyle>
            <a:lvl1pPr>
              <a:defRPr/>
            </a:lvl1pPr>
          </a:lstStyle>
          <a:p>
            <a:endParaRPr lang="en-US"/>
          </a:p>
        </p:txBody>
      </p:sp>
      <p:sp>
        <p:nvSpPr>
          <p:cNvPr id="3078" name="Rectangle 6"/>
          <p:cNvSpPr>
            <a:spLocks noGrp="1" noChangeArrowheads="1"/>
          </p:cNvSpPr>
          <p:nvPr>
            <p:ph type="sldNum" sz="quarter" idx="4"/>
          </p:nvPr>
        </p:nvSpPr>
        <p:spPr>
          <a:xfrm>
            <a:off x="6553200" y="6407150"/>
            <a:ext cx="2133600" cy="314325"/>
          </a:xfrm>
        </p:spPr>
        <p:txBody>
          <a:bodyPr/>
          <a:lstStyle>
            <a:lvl1pPr>
              <a:defRPr/>
            </a:lvl1pPr>
          </a:lstStyle>
          <a:p>
            <a:fld id="{C2CBB995-DB31-42A7-AC6F-CC0F1FC87DE3}" type="slidenum">
              <a:rPr lang="en-US"/>
              <a:pPr/>
              <a:t>‹#›</a:t>
            </a:fld>
            <a:endParaRPr lang="en-US"/>
          </a:p>
        </p:txBody>
      </p:sp>
      <p:sp>
        <p:nvSpPr>
          <p:cNvPr id="3110" name="Text Box 38"/>
          <p:cNvSpPr txBox="1">
            <a:spLocks noChangeArrowheads="1"/>
          </p:cNvSpPr>
          <p:nvPr/>
        </p:nvSpPr>
        <p:spPr bwMode="gray">
          <a:xfrm>
            <a:off x="333375" y="4714875"/>
            <a:ext cx="1303338"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sz="2200">
                <a:latin typeface="Arial Black" pitchFamily="34" charset="0"/>
              </a:rPr>
              <a:t>L/O/G/O</a:t>
            </a:r>
          </a:p>
        </p:txBody>
      </p:sp>
      <p:grpSp>
        <p:nvGrpSpPr>
          <p:cNvPr id="3143" name="Group 71"/>
          <p:cNvGrpSpPr>
            <a:grpSpLocks/>
          </p:cNvGrpSpPr>
          <p:nvPr/>
        </p:nvGrpSpPr>
        <p:grpSpPr bwMode="auto">
          <a:xfrm>
            <a:off x="8077200" y="0"/>
            <a:ext cx="1076325" cy="6858000"/>
            <a:chOff x="5088" y="0"/>
            <a:chExt cx="678" cy="4320"/>
          </a:xfrm>
        </p:grpSpPr>
        <p:sp>
          <p:nvSpPr>
            <p:cNvPr id="3138" name="Freeform 66"/>
            <p:cNvSpPr>
              <a:spLocks/>
            </p:cNvSpPr>
            <p:nvPr userDrawn="1"/>
          </p:nvSpPr>
          <p:spPr bwMode="gray">
            <a:xfrm>
              <a:off x="5088" y="0"/>
              <a:ext cx="672" cy="702"/>
            </a:xfrm>
            <a:custGeom>
              <a:avLst/>
              <a:gdLst>
                <a:gd name="T0" fmla="*/ 0 w 672"/>
                <a:gd name="T1" fmla="*/ 432 h 720"/>
                <a:gd name="T2" fmla="*/ 288 w 672"/>
                <a:gd name="T3" fmla="*/ 0 h 720"/>
                <a:gd name="T4" fmla="*/ 672 w 672"/>
                <a:gd name="T5" fmla="*/ 0 h 720"/>
                <a:gd name="T6" fmla="*/ 672 w 672"/>
                <a:gd name="T7" fmla="*/ 720 h 720"/>
                <a:gd name="T8" fmla="*/ 0 w 672"/>
                <a:gd name="T9" fmla="*/ 432 h 720"/>
              </a:gdLst>
              <a:ahLst/>
              <a:cxnLst>
                <a:cxn ang="0">
                  <a:pos x="T0" y="T1"/>
                </a:cxn>
                <a:cxn ang="0">
                  <a:pos x="T2" y="T3"/>
                </a:cxn>
                <a:cxn ang="0">
                  <a:pos x="T4" y="T5"/>
                </a:cxn>
                <a:cxn ang="0">
                  <a:pos x="T6" y="T7"/>
                </a:cxn>
                <a:cxn ang="0">
                  <a:pos x="T8" y="T9"/>
                </a:cxn>
              </a:cxnLst>
              <a:rect l="0" t="0" r="r" b="b"/>
              <a:pathLst>
                <a:path w="672" h="720">
                  <a:moveTo>
                    <a:pt x="0" y="432"/>
                  </a:moveTo>
                  <a:cubicBezTo>
                    <a:pt x="186" y="216"/>
                    <a:pt x="288" y="0"/>
                    <a:pt x="288" y="0"/>
                  </a:cubicBezTo>
                  <a:lnTo>
                    <a:pt x="672" y="0"/>
                  </a:lnTo>
                  <a:lnTo>
                    <a:pt x="672" y="720"/>
                  </a:lnTo>
                  <a:cubicBezTo>
                    <a:pt x="672" y="720"/>
                    <a:pt x="384" y="516"/>
                    <a:pt x="0" y="432"/>
                  </a:cubicBezTo>
                  <a:close/>
                </a:path>
              </a:pathLst>
            </a:custGeom>
            <a:solidFill>
              <a:srgbClr val="E8E8E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139" name="Freeform 67"/>
            <p:cNvSpPr>
              <a:spLocks/>
            </p:cNvSpPr>
            <p:nvPr userDrawn="1"/>
          </p:nvSpPr>
          <p:spPr bwMode="gray">
            <a:xfrm>
              <a:off x="5602" y="3496"/>
              <a:ext cx="164" cy="824"/>
            </a:xfrm>
            <a:custGeom>
              <a:avLst/>
              <a:gdLst>
                <a:gd name="T0" fmla="*/ 206 w 212"/>
                <a:gd name="T1" fmla="*/ 0 h 824"/>
                <a:gd name="T2" fmla="*/ 0 w 212"/>
                <a:gd name="T3" fmla="*/ 82 h 824"/>
                <a:gd name="T4" fmla="*/ 168 w 212"/>
                <a:gd name="T5" fmla="*/ 824 h 824"/>
                <a:gd name="T6" fmla="*/ 212 w 212"/>
                <a:gd name="T7" fmla="*/ 822 h 824"/>
                <a:gd name="T8" fmla="*/ 206 w 212"/>
                <a:gd name="T9" fmla="*/ 0 h 824"/>
              </a:gdLst>
              <a:ahLst/>
              <a:cxnLst>
                <a:cxn ang="0">
                  <a:pos x="T0" y="T1"/>
                </a:cxn>
                <a:cxn ang="0">
                  <a:pos x="T2" y="T3"/>
                </a:cxn>
                <a:cxn ang="0">
                  <a:pos x="T4" y="T5"/>
                </a:cxn>
                <a:cxn ang="0">
                  <a:pos x="T6" y="T7"/>
                </a:cxn>
                <a:cxn ang="0">
                  <a:pos x="T8" y="T9"/>
                </a:cxn>
              </a:cxnLst>
              <a:rect l="0" t="0" r="r" b="b"/>
              <a:pathLst>
                <a:path w="212" h="824">
                  <a:moveTo>
                    <a:pt x="206" y="0"/>
                  </a:moveTo>
                  <a:cubicBezTo>
                    <a:pt x="104" y="54"/>
                    <a:pt x="0" y="82"/>
                    <a:pt x="0" y="82"/>
                  </a:cubicBezTo>
                  <a:cubicBezTo>
                    <a:pt x="0" y="82"/>
                    <a:pt x="148" y="378"/>
                    <a:pt x="168" y="824"/>
                  </a:cubicBezTo>
                  <a:lnTo>
                    <a:pt x="212" y="822"/>
                  </a:lnTo>
                  <a:cubicBezTo>
                    <a:pt x="212" y="822"/>
                    <a:pt x="209" y="411"/>
                    <a:pt x="206" y="0"/>
                  </a:cubicBezTo>
                  <a:close/>
                </a:path>
              </a:pathLst>
            </a:custGeom>
            <a:solidFill>
              <a:srgbClr val="E8E8E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grpSp>
      <p:sp>
        <p:nvSpPr>
          <p:cNvPr id="3152" name="Rectangle 80"/>
          <p:cNvSpPr>
            <a:spLocks noChangeArrowheads="1"/>
          </p:cNvSpPr>
          <p:nvPr/>
        </p:nvSpPr>
        <p:spPr bwMode="gray">
          <a:xfrm>
            <a:off x="5495925" y="1333500"/>
            <a:ext cx="660400" cy="1025525"/>
          </a:xfrm>
          <a:prstGeom prst="rect">
            <a:avLst/>
          </a:prstGeom>
          <a:solidFill>
            <a:srgbClr val="FFFFFF">
              <a:alpha val="39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153" name="Line 81"/>
          <p:cNvSpPr>
            <a:spLocks noChangeShapeType="1"/>
          </p:cNvSpPr>
          <p:nvPr/>
        </p:nvSpPr>
        <p:spPr bwMode="gray">
          <a:xfrm>
            <a:off x="5480050" y="1588"/>
            <a:ext cx="0" cy="4238625"/>
          </a:xfrm>
          <a:prstGeom prst="line">
            <a:avLst/>
          </a:prstGeom>
          <a:noFill/>
          <a:ln w="9525">
            <a:solidFill>
              <a:srgbClr val="FFFFFF"/>
            </a:solidFill>
            <a:round/>
            <a:headEnd/>
            <a:tailEnd/>
          </a:ln>
          <a:effectLst>
            <a:outerShdw dist="17961" dir="2700000" algn="ctr" rotWithShape="0">
              <a:schemeClr val="accent2">
                <a:alpha val="50000"/>
              </a:schemeClr>
            </a:outerShdw>
          </a:effectLst>
          <a:extLst>
            <a:ext uri="{909E8E84-426E-40DD-AFC4-6F175D3DCCD1}">
              <a14:hiddenFill xmlns:a14="http://schemas.microsoft.com/office/drawing/2010/main">
                <a:noFill/>
              </a14:hiddenFill>
            </a:ext>
          </a:extLst>
        </p:spPr>
        <p:txBody>
          <a:bodyPr/>
          <a:lstStyle/>
          <a:p>
            <a:endParaRPr lang="ru-RU"/>
          </a:p>
        </p:txBody>
      </p:sp>
      <p:sp>
        <p:nvSpPr>
          <p:cNvPr id="3154" name="Rectangle 82"/>
          <p:cNvSpPr>
            <a:spLocks noChangeArrowheads="1"/>
          </p:cNvSpPr>
          <p:nvPr/>
        </p:nvSpPr>
        <p:spPr bwMode="gray">
          <a:xfrm>
            <a:off x="4457700" y="3495675"/>
            <a:ext cx="1012825" cy="1025525"/>
          </a:xfrm>
          <a:prstGeom prst="rect">
            <a:avLst/>
          </a:prstGeom>
          <a:solidFill>
            <a:srgbClr val="FFFFFF">
              <a:alpha val="3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074" name="Rectangle 2"/>
          <p:cNvSpPr>
            <a:spLocks noGrp="1" noChangeArrowheads="1"/>
          </p:cNvSpPr>
          <p:nvPr>
            <p:ph type="ctrTitle"/>
          </p:nvPr>
        </p:nvSpPr>
        <p:spPr bwMode="gray">
          <a:xfrm>
            <a:off x="333375" y="1884363"/>
            <a:ext cx="8229600" cy="1470025"/>
          </a:xfrm>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4800"/>
            </a:lvl1pPr>
          </a:lstStyle>
          <a:p>
            <a:pPr lvl="0"/>
            <a:r>
              <a:rPr lang="ru-RU" noProof="0" smtClean="0"/>
              <a:t>Образец заголовка</a:t>
            </a:r>
            <a:endParaRPr lang="en-US" noProof="0" smtClean="0"/>
          </a:p>
        </p:txBody>
      </p:sp>
      <p:pic>
        <p:nvPicPr>
          <p:cNvPr id="3155" name="Picture 83" descr="wate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gray">
          <a:xfrm rot="393398">
            <a:off x="2667000" y="609600"/>
            <a:ext cx="2663825" cy="21971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15"/>
                                        </p:tgtEl>
                                        <p:attrNameLst>
                                          <p:attrName>style.visibility</p:attrName>
                                        </p:attrNameLst>
                                      </p:cBhvr>
                                      <p:to>
                                        <p:strVal val="visible"/>
                                      </p:to>
                                    </p:set>
                                    <p:animEffect transition="in" filter="fade">
                                      <p:cBhvr>
                                        <p:cTn id="7" dur="1000"/>
                                        <p:tgtEl>
                                          <p:spTgt spid="3115"/>
                                        </p:tgtEl>
                                      </p:cBhvr>
                                    </p:animEffect>
                                  </p:childTnLst>
                                </p:cTn>
                              </p:par>
                              <p:par>
                                <p:cTn id="8" presetID="10" presetClass="entr" presetSubtype="0" fill="hold" grpId="0" nodeType="withEffect">
                                  <p:stCondLst>
                                    <p:cond delay="600"/>
                                  </p:stCondLst>
                                  <p:childTnLst>
                                    <p:set>
                                      <p:cBhvr>
                                        <p:cTn id="9" dur="1" fill="hold">
                                          <p:stCondLst>
                                            <p:cond delay="0"/>
                                          </p:stCondLst>
                                        </p:cTn>
                                        <p:tgtEl>
                                          <p:spTgt spid="3114"/>
                                        </p:tgtEl>
                                        <p:attrNameLst>
                                          <p:attrName>style.visibility</p:attrName>
                                        </p:attrNameLst>
                                      </p:cBhvr>
                                      <p:to>
                                        <p:strVal val="visible"/>
                                      </p:to>
                                    </p:set>
                                    <p:animEffect transition="in" filter="fade">
                                      <p:cBhvr>
                                        <p:cTn id="10" dur="1000"/>
                                        <p:tgtEl>
                                          <p:spTgt spid="3114"/>
                                        </p:tgtEl>
                                      </p:cBhvr>
                                    </p:animEffect>
                                  </p:childTnLst>
                                </p:cTn>
                              </p:par>
                              <p:par>
                                <p:cTn id="11" presetID="10" presetClass="entr" presetSubtype="0" fill="hold" grpId="0" nodeType="withEffect">
                                  <p:stCondLst>
                                    <p:cond delay="1300"/>
                                  </p:stCondLst>
                                  <p:childTnLst>
                                    <p:set>
                                      <p:cBhvr>
                                        <p:cTn id="12" dur="1" fill="hold">
                                          <p:stCondLst>
                                            <p:cond delay="0"/>
                                          </p:stCondLst>
                                        </p:cTn>
                                        <p:tgtEl>
                                          <p:spTgt spid="3113"/>
                                        </p:tgtEl>
                                        <p:attrNameLst>
                                          <p:attrName>style.visibility</p:attrName>
                                        </p:attrNameLst>
                                      </p:cBhvr>
                                      <p:to>
                                        <p:strVal val="visible"/>
                                      </p:to>
                                    </p:set>
                                    <p:animEffect transition="in" filter="fade">
                                      <p:cBhvr>
                                        <p:cTn id="13" dur="1000"/>
                                        <p:tgtEl>
                                          <p:spTgt spid="3113"/>
                                        </p:tgtEl>
                                      </p:cBhvr>
                                    </p:animEffect>
                                  </p:childTnLst>
                                </p:cTn>
                              </p:par>
                              <p:par>
                                <p:cTn id="14" presetID="10" presetClass="entr" presetSubtype="0" fill="hold" grpId="0" nodeType="withEffect">
                                  <p:stCondLst>
                                    <p:cond delay="2000"/>
                                  </p:stCondLst>
                                  <p:childTnLst>
                                    <p:set>
                                      <p:cBhvr>
                                        <p:cTn id="15" dur="1" fill="hold">
                                          <p:stCondLst>
                                            <p:cond delay="0"/>
                                          </p:stCondLst>
                                        </p:cTn>
                                        <p:tgtEl>
                                          <p:spTgt spid="3112"/>
                                        </p:tgtEl>
                                        <p:attrNameLst>
                                          <p:attrName>style.visibility</p:attrName>
                                        </p:attrNameLst>
                                      </p:cBhvr>
                                      <p:to>
                                        <p:strVal val="visible"/>
                                      </p:to>
                                    </p:set>
                                    <p:animEffect transition="in" filter="fade">
                                      <p:cBhvr>
                                        <p:cTn id="16" dur="1000"/>
                                        <p:tgtEl>
                                          <p:spTgt spid="3112"/>
                                        </p:tgtEl>
                                      </p:cBhvr>
                                    </p:animEffect>
                                  </p:childTnLst>
                                </p:cTn>
                              </p:par>
                            </p:childTnLst>
                          </p:cTn>
                        </p:par>
                        <p:par>
                          <p:cTn id="17" fill="hold" nodeType="afterGroup">
                            <p:stCondLst>
                              <p:cond delay="3000"/>
                            </p:stCondLst>
                            <p:childTnLst>
                              <p:par>
                                <p:cTn id="18" presetID="26" presetClass="emph" presetSubtype="0" fill="hold" grpId="1" nodeType="afterEffect">
                                  <p:stCondLst>
                                    <p:cond delay="0"/>
                                  </p:stCondLst>
                                  <p:childTnLst>
                                    <p:animEffect transition="out" filter="fade">
                                      <p:cBhvr>
                                        <p:cTn id="19" dur="2000" tmFilter="0, 0; .2, .5; .8, .5; 1, 0"/>
                                        <p:tgtEl>
                                          <p:spTgt spid="3115"/>
                                        </p:tgtEl>
                                      </p:cBhvr>
                                    </p:animEffect>
                                    <p:animScale>
                                      <p:cBhvr>
                                        <p:cTn id="20" dur="1000" autoRev="1" fill="hold"/>
                                        <p:tgtEl>
                                          <p:spTgt spid="3115"/>
                                        </p:tgtEl>
                                      </p:cBhvr>
                                      <p:by x="105000" y="105000"/>
                                    </p:animScale>
                                  </p:childTnLst>
                                </p:cTn>
                              </p:par>
                              <p:par>
                                <p:cTn id="21" presetID="26" presetClass="emph" presetSubtype="0" fill="hold" grpId="1" nodeType="withEffect">
                                  <p:stCondLst>
                                    <p:cond delay="500"/>
                                  </p:stCondLst>
                                  <p:childTnLst>
                                    <p:animEffect transition="out" filter="fade">
                                      <p:cBhvr>
                                        <p:cTn id="22" dur="2000" tmFilter="0, 0; .2, .5; .8, .5; 1, 0"/>
                                        <p:tgtEl>
                                          <p:spTgt spid="3114"/>
                                        </p:tgtEl>
                                      </p:cBhvr>
                                    </p:animEffect>
                                    <p:animScale>
                                      <p:cBhvr>
                                        <p:cTn id="23" dur="1000" autoRev="1" fill="hold"/>
                                        <p:tgtEl>
                                          <p:spTgt spid="3114"/>
                                        </p:tgtEl>
                                      </p:cBhvr>
                                      <p:by x="105000" y="105000"/>
                                    </p:animScale>
                                  </p:childTnLst>
                                </p:cTn>
                              </p:par>
                              <p:par>
                                <p:cTn id="24" presetID="26" presetClass="emph" presetSubtype="0" fill="hold" grpId="1" nodeType="withEffect">
                                  <p:stCondLst>
                                    <p:cond delay="1000"/>
                                  </p:stCondLst>
                                  <p:childTnLst>
                                    <p:animEffect transition="out" filter="fade">
                                      <p:cBhvr>
                                        <p:cTn id="25" dur="2000" tmFilter="0, 0; .2, .5; .8, .5; 1, 0"/>
                                        <p:tgtEl>
                                          <p:spTgt spid="3113"/>
                                        </p:tgtEl>
                                      </p:cBhvr>
                                    </p:animEffect>
                                    <p:animScale>
                                      <p:cBhvr>
                                        <p:cTn id="26" dur="1000" autoRev="1" fill="hold"/>
                                        <p:tgtEl>
                                          <p:spTgt spid="3113"/>
                                        </p:tgtEl>
                                      </p:cBhvr>
                                      <p:by x="105000" y="105000"/>
                                    </p:animScale>
                                  </p:childTnLst>
                                </p:cTn>
                              </p:par>
                              <p:par>
                                <p:cTn id="27" presetID="26" presetClass="emph" presetSubtype="0" fill="hold" grpId="1" nodeType="withEffect">
                                  <p:stCondLst>
                                    <p:cond delay="1600"/>
                                  </p:stCondLst>
                                  <p:childTnLst>
                                    <p:animEffect transition="out" filter="fade">
                                      <p:cBhvr>
                                        <p:cTn id="28" dur="2000" tmFilter="0, 0; .2, .5; .8, .5; 1, 0"/>
                                        <p:tgtEl>
                                          <p:spTgt spid="3112"/>
                                        </p:tgtEl>
                                      </p:cBhvr>
                                    </p:animEffect>
                                    <p:animScale>
                                      <p:cBhvr>
                                        <p:cTn id="29" dur="1000" autoRev="1" fill="hold"/>
                                        <p:tgtEl>
                                          <p:spTgt spid="3112"/>
                                        </p:tgtEl>
                                      </p:cBhvr>
                                      <p:by x="105000" y="105000"/>
                                    </p:animScale>
                                  </p:childTnLst>
                                </p:cTn>
                              </p:par>
                            </p:childTnLst>
                          </p:cTn>
                        </p:par>
                        <p:par>
                          <p:cTn id="30" fill="hold" nodeType="afterGroup">
                            <p:stCondLst>
                              <p:cond delay="6600"/>
                            </p:stCondLst>
                            <p:childTnLst>
                              <p:par>
                                <p:cTn id="31" presetID="19" presetClass="emph" presetSubtype="0" fill="hold" grpId="2" nodeType="afterEffect">
                                  <p:stCondLst>
                                    <p:cond delay="0"/>
                                  </p:stCondLst>
                                  <p:childTnLst>
                                    <p:animClr clrSpc="rgb" dir="cw">
                                      <p:cBhvr override="childStyle">
                                        <p:cTn id="32" dur="1000" fill="hold"/>
                                        <p:tgtEl>
                                          <p:spTgt spid="3115"/>
                                        </p:tgtEl>
                                        <p:attrNameLst>
                                          <p:attrName>style.color</p:attrName>
                                        </p:attrNameLst>
                                      </p:cBhvr>
                                      <p:to>
                                        <a:schemeClr val="hlink"/>
                                      </p:to>
                                    </p:animClr>
                                    <p:animClr clrSpc="rgb" dir="cw">
                                      <p:cBhvr>
                                        <p:cTn id="33" dur="1000" fill="hold"/>
                                        <p:tgtEl>
                                          <p:spTgt spid="3115"/>
                                        </p:tgtEl>
                                        <p:attrNameLst>
                                          <p:attrName>fillcolor</p:attrName>
                                        </p:attrNameLst>
                                      </p:cBhvr>
                                      <p:to>
                                        <a:schemeClr val="hlink"/>
                                      </p:to>
                                    </p:animClr>
                                    <p:set>
                                      <p:cBhvr>
                                        <p:cTn id="34" dur="1000" fill="hold"/>
                                        <p:tgtEl>
                                          <p:spTgt spid="3115"/>
                                        </p:tgtEl>
                                        <p:attrNameLst>
                                          <p:attrName>fill.type</p:attrName>
                                        </p:attrNameLst>
                                      </p:cBhvr>
                                      <p:to>
                                        <p:strVal val="solid"/>
                                      </p:to>
                                    </p:set>
                                    <p:set>
                                      <p:cBhvr>
                                        <p:cTn id="35" dur="1000" fill="hold"/>
                                        <p:tgtEl>
                                          <p:spTgt spid="3115"/>
                                        </p:tgtEl>
                                        <p:attrNameLst>
                                          <p:attrName>fill.on</p:attrName>
                                        </p:attrNameLst>
                                      </p:cBhvr>
                                      <p:to>
                                        <p:strVal val="true"/>
                                      </p:to>
                                    </p:set>
                                  </p:childTnLst>
                                </p:cTn>
                              </p:par>
                              <p:par>
                                <p:cTn id="36" presetID="19" presetClass="emph" presetSubtype="0" fill="hold" grpId="2" nodeType="withEffect">
                                  <p:stCondLst>
                                    <p:cond delay="500"/>
                                  </p:stCondLst>
                                  <p:childTnLst>
                                    <p:animClr clrSpc="rgb" dir="cw">
                                      <p:cBhvr override="childStyle">
                                        <p:cTn id="37" dur="1000" fill="hold"/>
                                        <p:tgtEl>
                                          <p:spTgt spid="3114"/>
                                        </p:tgtEl>
                                        <p:attrNameLst>
                                          <p:attrName>style.color</p:attrName>
                                        </p:attrNameLst>
                                      </p:cBhvr>
                                      <p:to>
                                        <a:schemeClr val="folHlink"/>
                                      </p:to>
                                    </p:animClr>
                                    <p:animClr clrSpc="rgb" dir="cw">
                                      <p:cBhvr>
                                        <p:cTn id="38" dur="1000" fill="hold"/>
                                        <p:tgtEl>
                                          <p:spTgt spid="3114"/>
                                        </p:tgtEl>
                                        <p:attrNameLst>
                                          <p:attrName>fillcolor</p:attrName>
                                        </p:attrNameLst>
                                      </p:cBhvr>
                                      <p:to>
                                        <a:schemeClr val="folHlink"/>
                                      </p:to>
                                    </p:animClr>
                                    <p:set>
                                      <p:cBhvr>
                                        <p:cTn id="39" dur="1000" fill="hold"/>
                                        <p:tgtEl>
                                          <p:spTgt spid="3114"/>
                                        </p:tgtEl>
                                        <p:attrNameLst>
                                          <p:attrName>fill.type</p:attrName>
                                        </p:attrNameLst>
                                      </p:cBhvr>
                                      <p:to>
                                        <p:strVal val="solid"/>
                                      </p:to>
                                    </p:set>
                                    <p:set>
                                      <p:cBhvr>
                                        <p:cTn id="40" dur="1000" fill="hold"/>
                                        <p:tgtEl>
                                          <p:spTgt spid="3114"/>
                                        </p:tgtEl>
                                        <p:attrNameLst>
                                          <p:attrName>fill.on</p:attrName>
                                        </p:attrNameLst>
                                      </p:cBhvr>
                                      <p:to>
                                        <p:strVal val="true"/>
                                      </p:to>
                                    </p:set>
                                  </p:childTnLst>
                                </p:cTn>
                              </p:par>
                              <p:par>
                                <p:cTn id="41" presetID="19" presetClass="emph" presetSubtype="0" fill="hold" grpId="2" nodeType="withEffect">
                                  <p:stCondLst>
                                    <p:cond delay="900"/>
                                  </p:stCondLst>
                                  <p:childTnLst>
                                    <p:animClr clrSpc="rgb" dir="cw">
                                      <p:cBhvr override="childStyle">
                                        <p:cTn id="42" dur="1000" fill="hold"/>
                                        <p:tgtEl>
                                          <p:spTgt spid="3113"/>
                                        </p:tgtEl>
                                        <p:attrNameLst>
                                          <p:attrName>style.color</p:attrName>
                                        </p:attrNameLst>
                                      </p:cBhvr>
                                      <p:to>
                                        <a:schemeClr val="accent1"/>
                                      </p:to>
                                    </p:animClr>
                                    <p:animClr clrSpc="rgb" dir="cw">
                                      <p:cBhvr>
                                        <p:cTn id="43" dur="1000" fill="hold"/>
                                        <p:tgtEl>
                                          <p:spTgt spid="3113"/>
                                        </p:tgtEl>
                                        <p:attrNameLst>
                                          <p:attrName>fillcolor</p:attrName>
                                        </p:attrNameLst>
                                      </p:cBhvr>
                                      <p:to>
                                        <a:schemeClr val="accent1"/>
                                      </p:to>
                                    </p:animClr>
                                    <p:set>
                                      <p:cBhvr>
                                        <p:cTn id="44" dur="1000" fill="hold"/>
                                        <p:tgtEl>
                                          <p:spTgt spid="3113"/>
                                        </p:tgtEl>
                                        <p:attrNameLst>
                                          <p:attrName>fill.type</p:attrName>
                                        </p:attrNameLst>
                                      </p:cBhvr>
                                      <p:to>
                                        <p:strVal val="solid"/>
                                      </p:to>
                                    </p:set>
                                    <p:set>
                                      <p:cBhvr>
                                        <p:cTn id="45" dur="1000" fill="hold"/>
                                        <p:tgtEl>
                                          <p:spTgt spid="3113"/>
                                        </p:tgtEl>
                                        <p:attrNameLst>
                                          <p:attrName>fill.on</p:attrName>
                                        </p:attrNameLst>
                                      </p:cBhvr>
                                      <p:to>
                                        <p:strVal val="true"/>
                                      </p:to>
                                    </p:set>
                                  </p:childTnLst>
                                </p:cTn>
                              </p:par>
                              <p:par>
                                <p:cTn id="46" presetID="19" presetClass="emph" presetSubtype="0" fill="hold" grpId="2" nodeType="withEffect">
                                  <p:stCondLst>
                                    <p:cond delay="1400"/>
                                  </p:stCondLst>
                                  <p:childTnLst>
                                    <p:animClr clrSpc="rgb" dir="cw">
                                      <p:cBhvr override="childStyle">
                                        <p:cTn id="47" dur="1000" fill="hold"/>
                                        <p:tgtEl>
                                          <p:spTgt spid="3112"/>
                                        </p:tgtEl>
                                        <p:attrNameLst>
                                          <p:attrName>style.color</p:attrName>
                                        </p:attrNameLst>
                                      </p:cBhvr>
                                      <p:to>
                                        <a:schemeClr val="accent2"/>
                                      </p:to>
                                    </p:animClr>
                                    <p:animClr clrSpc="rgb" dir="cw">
                                      <p:cBhvr>
                                        <p:cTn id="48" dur="1000" fill="hold"/>
                                        <p:tgtEl>
                                          <p:spTgt spid="3112"/>
                                        </p:tgtEl>
                                        <p:attrNameLst>
                                          <p:attrName>fillcolor</p:attrName>
                                        </p:attrNameLst>
                                      </p:cBhvr>
                                      <p:to>
                                        <a:schemeClr val="accent2"/>
                                      </p:to>
                                    </p:animClr>
                                    <p:set>
                                      <p:cBhvr>
                                        <p:cTn id="49" dur="1000" fill="hold"/>
                                        <p:tgtEl>
                                          <p:spTgt spid="3112"/>
                                        </p:tgtEl>
                                        <p:attrNameLst>
                                          <p:attrName>fill.type</p:attrName>
                                        </p:attrNameLst>
                                      </p:cBhvr>
                                      <p:to>
                                        <p:strVal val="solid"/>
                                      </p:to>
                                    </p:set>
                                    <p:set>
                                      <p:cBhvr>
                                        <p:cTn id="50" dur="1000" fill="hold"/>
                                        <p:tgtEl>
                                          <p:spTgt spid="3112"/>
                                        </p:tgtEl>
                                        <p:attrNameLst>
                                          <p:attrName>fill.on</p:attrName>
                                        </p:attrNameLst>
                                      </p:cBhvr>
                                      <p:to>
                                        <p:strVal val="true"/>
                                      </p:to>
                                    </p:set>
                                  </p:childTnLst>
                                </p:cTn>
                              </p:par>
                            </p:childTnLst>
                          </p:cTn>
                        </p:par>
                        <p:par>
                          <p:cTn id="51" fill="hold" nodeType="afterGroup">
                            <p:stCondLst>
                              <p:cond delay="9000"/>
                            </p:stCondLst>
                            <p:childTnLst>
                              <p:par>
                                <p:cTn id="52" presetID="19" presetClass="emph" presetSubtype="0" fill="hold" grpId="3" nodeType="afterEffect">
                                  <p:stCondLst>
                                    <p:cond delay="0"/>
                                  </p:stCondLst>
                                  <p:childTnLst>
                                    <p:animClr clrSpc="rgb" dir="cw">
                                      <p:cBhvr override="childStyle">
                                        <p:cTn id="53" dur="1000" fill="hold"/>
                                        <p:tgtEl>
                                          <p:spTgt spid="3115"/>
                                        </p:tgtEl>
                                        <p:attrNameLst>
                                          <p:attrName>style.color</p:attrName>
                                        </p:attrNameLst>
                                      </p:cBhvr>
                                      <p:to>
                                        <a:schemeClr val="folHlink"/>
                                      </p:to>
                                    </p:animClr>
                                    <p:animClr clrSpc="rgb" dir="cw">
                                      <p:cBhvr>
                                        <p:cTn id="54" dur="1000" fill="hold"/>
                                        <p:tgtEl>
                                          <p:spTgt spid="3115"/>
                                        </p:tgtEl>
                                        <p:attrNameLst>
                                          <p:attrName>fillcolor</p:attrName>
                                        </p:attrNameLst>
                                      </p:cBhvr>
                                      <p:to>
                                        <a:schemeClr val="folHlink"/>
                                      </p:to>
                                    </p:animClr>
                                    <p:set>
                                      <p:cBhvr>
                                        <p:cTn id="55" dur="1000" fill="hold"/>
                                        <p:tgtEl>
                                          <p:spTgt spid="3115"/>
                                        </p:tgtEl>
                                        <p:attrNameLst>
                                          <p:attrName>fill.type</p:attrName>
                                        </p:attrNameLst>
                                      </p:cBhvr>
                                      <p:to>
                                        <p:strVal val="solid"/>
                                      </p:to>
                                    </p:set>
                                    <p:set>
                                      <p:cBhvr>
                                        <p:cTn id="56" dur="1000" fill="hold"/>
                                        <p:tgtEl>
                                          <p:spTgt spid="3115"/>
                                        </p:tgtEl>
                                        <p:attrNameLst>
                                          <p:attrName>fill.on</p:attrName>
                                        </p:attrNameLst>
                                      </p:cBhvr>
                                      <p:to>
                                        <p:strVal val="true"/>
                                      </p:to>
                                    </p:set>
                                  </p:childTnLst>
                                </p:cTn>
                              </p:par>
                              <p:par>
                                <p:cTn id="57" presetID="19" presetClass="emph" presetSubtype="0" fill="hold" grpId="3" nodeType="withEffect">
                                  <p:stCondLst>
                                    <p:cond delay="700"/>
                                  </p:stCondLst>
                                  <p:childTnLst>
                                    <p:animClr clrSpc="rgb" dir="cw">
                                      <p:cBhvr override="childStyle">
                                        <p:cTn id="58" dur="1000" fill="hold"/>
                                        <p:tgtEl>
                                          <p:spTgt spid="3114"/>
                                        </p:tgtEl>
                                        <p:attrNameLst>
                                          <p:attrName>style.color</p:attrName>
                                        </p:attrNameLst>
                                      </p:cBhvr>
                                      <p:to>
                                        <a:schemeClr val="accent1"/>
                                      </p:to>
                                    </p:animClr>
                                    <p:animClr clrSpc="rgb" dir="cw">
                                      <p:cBhvr>
                                        <p:cTn id="59" dur="1000" fill="hold"/>
                                        <p:tgtEl>
                                          <p:spTgt spid="3114"/>
                                        </p:tgtEl>
                                        <p:attrNameLst>
                                          <p:attrName>fillcolor</p:attrName>
                                        </p:attrNameLst>
                                      </p:cBhvr>
                                      <p:to>
                                        <a:schemeClr val="accent1"/>
                                      </p:to>
                                    </p:animClr>
                                    <p:set>
                                      <p:cBhvr>
                                        <p:cTn id="60" dur="1000" fill="hold"/>
                                        <p:tgtEl>
                                          <p:spTgt spid="3114"/>
                                        </p:tgtEl>
                                        <p:attrNameLst>
                                          <p:attrName>fill.type</p:attrName>
                                        </p:attrNameLst>
                                      </p:cBhvr>
                                      <p:to>
                                        <p:strVal val="solid"/>
                                      </p:to>
                                    </p:set>
                                    <p:set>
                                      <p:cBhvr>
                                        <p:cTn id="61" dur="1000" fill="hold"/>
                                        <p:tgtEl>
                                          <p:spTgt spid="3114"/>
                                        </p:tgtEl>
                                        <p:attrNameLst>
                                          <p:attrName>fill.on</p:attrName>
                                        </p:attrNameLst>
                                      </p:cBhvr>
                                      <p:to>
                                        <p:strVal val="true"/>
                                      </p:to>
                                    </p:set>
                                  </p:childTnLst>
                                </p:cTn>
                              </p:par>
                              <p:par>
                                <p:cTn id="62" presetID="19" presetClass="emph" presetSubtype="0" fill="hold" grpId="3" nodeType="withEffect">
                                  <p:stCondLst>
                                    <p:cond delay="0"/>
                                  </p:stCondLst>
                                  <p:childTnLst>
                                    <p:animClr clrSpc="rgb" dir="cw">
                                      <p:cBhvr override="childStyle">
                                        <p:cTn id="63" dur="1000" fill="hold"/>
                                        <p:tgtEl>
                                          <p:spTgt spid="3113"/>
                                        </p:tgtEl>
                                        <p:attrNameLst>
                                          <p:attrName>style.color</p:attrName>
                                        </p:attrNameLst>
                                      </p:cBhvr>
                                      <p:to>
                                        <a:schemeClr val="accent2"/>
                                      </p:to>
                                    </p:animClr>
                                    <p:animClr clrSpc="rgb" dir="cw">
                                      <p:cBhvr>
                                        <p:cTn id="64" dur="1000" fill="hold"/>
                                        <p:tgtEl>
                                          <p:spTgt spid="3113"/>
                                        </p:tgtEl>
                                        <p:attrNameLst>
                                          <p:attrName>fillcolor</p:attrName>
                                        </p:attrNameLst>
                                      </p:cBhvr>
                                      <p:to>
                                        <a:schemeClr val="accent2"/>
                                      </p:to>
                                    </p:animClr>
                                    <p:set>
                                      <p:cBhvr>
                                        <p:cTn id="65" dur="1000" fill="hold"/>
                                        <p:tgtEl>
                                          <p:spTgt spid="3113"/>
                                        </p:tgtEl>
                                        <p:attrNameLst>
                                          <p:attrName>fill.type</p:attrName>
                                        </p:attrNameLst>
                                      </p:cBhvr>
                                      <p:to>
                                        <p:strVal val="solid"/>
                                      </p:to>
                                    </p:set>
                                    <p:set>
                                      <p:cBhvr>
                                        <p:cTn id="66" dur="1000" fill="hold"/>
                                        <p:tgtEl>
                                          <p:spTgt spid="3113"/>
                                        </p:tgtEl>
                                        <p:attrNameLst>
                                          <p:attrName>fill.on</p:attrName>
                                        </p:attrNameLst>
                                      </p:cBhvr>
                                      <p:to>
                                        <p:strVal val="true"/>
                                      </p:to>
                                    </p:set>
                                  </p:childTnLst>
                                </p:cTn>
                              </p:par>
                              <p:par>
                                <p:cTn id="67" presetID="19" presetClass="emph" presetSubtype="0" fill="hold" grpId="3" nodeType="withEffect">
                                  <p:stCondLst>
                                    <p:cond delay="700"/>
                                  </p:stCondLst>
                                  <p:childTnLst>
                                    <p:animClr clrSpc="rgb" dir="cw">
                                      <p:cBhvr override="childStyle">
                                        <p:cTn id="68" dur="1000" fill="hold"/>
                                        <p:tgtEl>
                                          <p:spTgt spid="3112"/>
                                        </p:tgtEl>
                                        <p:attrNameLst>
                                          <p:attrName>style.color</p:attrName>
                                        </p:attrNameLst>
                                      </p:cBhvr>
                                      <p:to>
                                        <a:schemeClr val="hlink"/>
                                      </p:to>
                                    </p:animClr>
                                    <p:animClr clrSpc="rgb" dir="cw">
                                      <p:cBhvr>
                                        <p:cTn id="69" dur="1000" fill="hold"/>
                                        <p:tgtEl>
                                          <p:spTgt spid="3112"/>
                                        </p:tgtEl>
                                        <p:attrNameLst>
                                          <p:attrName>fillcolor</p:attrName>
                                        </p:attrNameLst>
                                      </p:cBhvr>
                                      <p:to>
                                        <a:schemeClr val="hlink"/>
                                      </p:to>
                                    </p:animClr>
                                    <p:set>
                                      <p:cBhvr>
                                        <p:cTn id="70" dur="1000" fill="hold"/>
                                        <p:tgtEl>
                                          <p:spTgt spid="3112"/>
                                        </p:tgtEl>
                                        <p:attrNameLst>
                                          <p:attrName>fill.type</p:attrName>
                                        </p:attrNameLst>
                                      </p:cBhvr>
                                      <p:to>
                                        <p:strVal val="solid"/>
                                      </p:to>
                                    </p:set>
                                    <p:set>
                                      <p:cBhvr>
                                        <p:cTn id="71" dur="1000" fill="hold"/>
                                        <p:tgtEl>
                                          <p:spTgt spid="3112"/>
                                        </p:tgtEl>
                                        <p:attrNameLst>
                                          <p:attrName>fill.on</p:attrName>
                                        </p:attrNameLst>
                                      </p:cBhvr>
                                      <p:to>
                                        <p:strVal val="true"/>
                                      </p:to>
                                    </p:set>
                                  </p:childTnLst>
                                </p:cTn>
                              </p:par>
                              <p:par>
                                <p:cTn id="72" presetID="10" presetClass="entr" presetSubtype="0" fill="hold" nodeType="withEffect">
                                  <p:stCondLst>
                                    <p:cond delay="0"/>
                                  </p:stCondLst>
                                  <p:childTnLst>
                                    <p:set>
                                      <p:cBhvr>
                                        <p:cTn id="73" dur="1" fill="hold">
                                          <p:stCondLst>
                                            <p:cond delay="0"/>
                                          </p:stCondLst>
                                        </p:cTn>
                                        <p:tgtEl>
                                          <p:spTgt spid="3143"/>
                                        </p:tgtEl>
                                        <p:attrNameLst>
                                          <p:attrName>style.visibility</p:attrName>
                                        </p:attrNameLst>
                                      </p:cBhvr>
                                      <p:to>
                                        <p:strVal val="visible"/>
                                      </p:to>
                                    </p:set>
                                    <p:animEffect transition="in" filter="fade">
                                      <p:cBhvr>
                                        <p:cTn id="74" dur="1000"/>
                                        <p:tgtEl>
                                          <p:spTgt spid="3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2" grpId="0" animBg="1"/>
      <p:bldP spid="3112" grpId="1" animBg="1"/>
      <p:bldP spid="3112" grpId="2" animBg="1"/>
      <p:bldP spid="3112" grpId="3" animBg="1"/>
      <p:bldP spid="3113" grpId="0" animBg="1"/>
      <p:bldP spid="3113" grpId="1" animBg="1"/>
      <p:bldP spid="3113" grpId="2" animBg="1"/>
      <p:bldP spid="3113" grpId="3" animBg="1"/>
      <p:bldP spid="3114" grpId="0" animBg="1"/>
      <p:bldP spid="3114" grpId="1" animBg="1"/>
      <p:bldP spid="3114" grpId="2" animBg="1"/>
      <p:bldP spid="3114" grpId="3" animBg="1"/>
      <p:bldP spid="3115" grpId="0" animBg="1"/>
      <p:bldP spid="3115" grpId="1" animBg="1"/>
      <p:bldP spid="3115" grpId="2" animBg="1"/>
      <p:bldP spid="3115" grpId="3"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49013960-FE4D-496D-9545-0E02C16B9917}" type="slidenum">
              <a:rPr lang="en-US"/>
              <a:pPr/>
              <a:t>‹#›</a:t>
            </a:fld>
            <a:endParaRPr lang="en-US"/>
          </a:p>
        </p:txBody>
      </p:sp>
    </p:spTree>
    <p:extLst>
      <p:ext uri="{BB962C8B-B14F-4D97-AF65-F5344CB8AC3E}">
        <p14:creationId xmlns:p14="http://schemas.microsoft.com/office/powerpoint/2010/main" val="3430907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325438"/>
            <a:ext cx="2057400" cy="58007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325438"/>
            <a:ext cx="6019800" cy="58007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C42479FE-A6E7-468F-89E2-E9060F2B4AF5}" type="slidenum">
              <a:rPr lang="en-US"/>
              <a:pPr/>
              <a:t>‹#›</a:t>
            </a:fld>
            <a:endParaRPr lang="en-US"/>
          </a:p>
        </p:txBody>
      </p:sp>
    </p:spTree>
    <p:extLst>
      <p:ext uri="{BB962C8B-B14F-4D97-AF65-F5344CB8AC3E}">
        <p14:creationId xmlns:p14="http://schemas.microsoft.com/office/powerpoint/2010/main" val="3061593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5438"/>
            <a:ext cx="8229600" cy="9271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en-US"/>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ADB6C4AA-A98D-4B33-89F8-B696F07B28DC}" type="slidenum">
              <a:rPr lang="en-US"/>
              <a:pPr/>
              <a:t>‹#›</a:t>
            </a:fld>
            <a:endParaRPr lang="en-US"/>
          </a:p>
        </p:txBody>
      </p:sp>
    </p:spTree>
    <p:extLst>
      <p:ext uri="{BB962C8B-B14F-4D97-AF65-F5344CB8AC3E}">
        <p14:creationId xmlns:p14="http://schemas.microsoft.com/office/powerpoint/2010/main" val="8345655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5438"/>
            <a:ext cx="8229600" cy="9271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8229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57200" y="3938588"/>
            <a:ext cx="8229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en-US"/>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BD1BAE85-3181-4DB5-88BB-33BB1F346DA3}" type="slidenum">
              <a:rPr lang="en-US"/>
              <a:pPr/>
              <a:t>‹#›</a:t>
            </a:fld>
            <a:endParaRPr lang="en-US"/>
          </a:p>
        </p:txBody>
      </p:sp>
    </p:spTree>
    <p:extLst>
      <p:ext uri="{BB962C8B-B14F-4D97-AF65-F5344CB8AC3E}">
        <p14:creationId xmlns:p14="http://schemas.microsoft.com/office/powerpoint/2010/main" val="32437444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5438"/>
            <a:ext cx="8229600" cy="9271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r>
              <a:rPr lang="ru-RU" smtClean="0"/>
              <a:t>Вставка таблицы</a:t>
            </a:r>
            <a:endParaRPr lang="ru-RU"/>
          </a:p>
        </p:txBody>
      </p:sp>
      <p:sp>
        <p:nvSpPr>
          <p:cNvPr id="4" name="Дата 3"/>
          <p:cNvSpPr>
            <a:spLocks noGrp="1"/>
          </p:cNvSpPr>
          <p:nvPr>
            <p:ph type="dt" sz="half" idx="10"/>
          </p:nvPr>
        </p:nvSpPr>
        <p:spPr>
          <a:xfrm>
            <a:off x="457200" y="6245225"/>
            <a:ext cx="2133600" cy="476250"/>
          </a:xfrm>
        </p:spPr>
        <p:txBody>
          <a:bodyPr/>
          <a:lstStyle>
            <a:lvl1pPr>
              <a:defRPr/>
            </a:lvl1pPr>
          </a:lstStyle>
          <a:p>
            <a:endParaRPr lang="en-US"/>
          </a:p>
        </p:txBody>
      </p:sp>
      <p:sp>
        <p:nvSpPr>
          <p:cNvPr id="5" name="Нижний колонтитул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Номер слайда 5"/>
          <p:cNvSpPr>
            <a:spLocks noGrp="1"/>
          </p:cNvSpPr>
          <p:nvPr>
            <p:ph type="sldNum" sz="quarter" idx="12"/>
          </p:nvPr>
        </p:nvSpPr>
        <p:spPr>
          <a:xfrm>
            <a:off x="6553200" y="6245225"/>
            <a:ext cx="2133600" cy="476250"/>
          </a:xfrm>
        </p:spPr>
        <p:txBody>
          <a:bodyPr/>
          <a:lstStyle>
            <a:lvl1pPr>
              <a:defRPr/>
            </a:lvl1pPr>
          </a:lstStyle>
          <a:p>
            <a:fld id="{565441D0-A2F1-4A65-A160-8E68D00AD256}" type="slidenum">
              <a:rPr lang="en-US"/>
              <a:pPr/>
              <a:t>‹#›</a:t>
            </a:fld>
            <a:endParaRPr lang="en-US"/>
          </a:p>
        </p:txBody>
      </p:sp>
    </p:spTree>
    <p:extLst>
      <p:ext uri="{BB962C8B-B14F-4D97-AF65-F5344CB8AC3E}">
        <p14:creationId xmlns:p14="http://schemas.microsoft.com/office/powerpoint/2010/main" val="24451017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5438"/>
            <a:ext cx="8229600" cy="927100"/>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457200" y="1600200"/>
            <a:ext cx="8229600" cy="4525963"/>
          </a:xfrm>
        </p:spPr>
        <p:txBody>
          <a:bodyPr/>
          <a:lstStyle/>
          <a:p>
            <a:r>
              <a:rPr lang="ru-RU" smtClean="0"/>
              <a:t>Вставка диаграммы</a:t>
            </a:r>
            <a:endParaRPr lang="ru-RU"/>
          </a:p>
        </p:txBody>
      </p:sp>
      <p:sp>
        <p:nvSpPr>
          <p:cNvPr id="4" name="Дата 3"/>
          <p:cNvSpPr>
            <a:spLocks noGrp="1"/>
          </p:cNvSpPr>
          <p:nvPr>
            <p:ph type="dt" sz="half" idx="10"/>
          </p:nvPr>
        </p:nvSpPr>
        <p:spPr>
          <a:xfrm>
            <a:off x="457200" y="6245225"/>
            <a:ext cx="2133600" cy="476250"/>
          </a:xfrm>
        </p:spPr>
        <p:txBody>
          <a:bodyPr/>
          <a:lstStyle>
            <a:lvl1pPr>
              <a:defRPr/>
            </a:lvl1pPr>
          </a:lstStyle>
          <a:p>
            <a:endParaRPr lang="en-US"/>
          </a:p>
        </p:txBody>
      </p:sp>
      <p:sp>
        <p:nvSpPr>
          <p:cNvPr id="5" name="Нижний колонтитул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Номер слайда 5"/>
          <p:cNvSpPr>
            <a:spLocks noGrp="1"/>
          </p:cNvSpPr>
          <p:nvPr>
            <p:ph type="sldNum" sz="quarter" idx="12"/>
          </p:nvPr>
        </p:nvSpPr>
        <p:spPr>
          <a:xfrm>
            <a:off x="6553200" y="6245225"/>
            <a:ext cx="2133600" cy="476250"/>
          </a:xfrm>
        </p:spPr>
        <p:txBody>
          <a:bodyPr/>
          <a:lstStyle>
            <a:lvl1pPr>
              <a:defRPr/>
            </a:lvl1pPr>
          </a:lstStyle>
          <a:p>
            <a:fld id="{F48CB425-26DB-4D8B-9959-A04885388BBC}" type="slidenum">
              <a:rPr lang="en-US"/>
              <a:pPr/>
              <a:t>‹#›</a:t>
            </a:fld>
            <a:endParaRPr lang="en-US"/>
          </a:p>
        </p:txBody>
      </p:sp>
    </p:spTree>
    <p:extLst>
      <p:ext uri="{BB962C8B-B14F-4D97-AF65-F5344CB8AC3E}">
        <p14:creationId xmlns:p14="http://schemas.microsoft.com/office/powerpoint/2010/main" val="29256365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dgm" preserve="1">
  <p:cSld name="Заголовок, схема или организационная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5438"/>
            <a:ext cx="8229600" cy="927100"/>
          </a:xfrm>
        </p:spPr>
        <p:txBody>
          <a:bodyPr/>
          <a:lstStyle/>
          <a:p>
            <a:r>
              <a:rPr lang="ru-RU" smtClean="0"/>
              <a:t>Образец заголовка</a:t>
            </a:r>
            <a:endParaRPr lang="ru-RU"/>
          </a:p>
        </p:txBody>
      </p:sp>
      <p:sp>
        <p:nvSpPr>
          <p:cNvPr id="3" name="Рисунок SmartArt 2"/>
          <p:cNvSpPr>
            <a:spLocks noGrp="1"/>
          </p:cNvSpPr>
          <p:nvPr>
            <p:ph type="dgm" idx="1"/>
          </p:nvPr>
        </p:nvSpPr>
        <p:spPr>
          <a:xfrm>
            <a:off x="457200" y="1600200"/>
            <a:ext cx="8229600" cy="4525963"/>
          </a:xfrm>
        </p:spPr>
        <p:txBody>
          <a:bodyPr/>
          <a:lstStyle/>
          <a:p>
            <a:r>
              <a:rPr lang="ru-RU" smtClean="0"/>
              <a:t>Вставка рисунка SmartArt</a:t>
            </a:r>
            <a:endParaRPr lang="ru-RU"/>
          </a:p>
        </p:txBody>
      </p:sp>
      <p:sp>
        <p:nvSpPr>
          <p:cNvPr id="4" name="Дата 3"/>
          <p:cNvSpPr>
            <a:spLocks noGrp="1"/>
          </p:cNvSpPr>
          <p:nvPr>
            <p:ph type="dt" sz="half" idx="10"/>
          </p:nvPr>
        </p:nvSpPr>
        <p:spPr>
          <a:xfrm>
            <a:off x="457200" y="6245225"/>
            <a:ext cx="2133600" cy="476250"/>
          </a:xfrm>
        </p:spPr>
        <p:txBody>
          <a:bodyPr/>
          <a:lstStyle>
            <a:lvl1pPr>
              <a:defRPr/>
            </a:lvl1pPr>
          </a:lstStyle>
          <a:p>
            <a:endParaRPr lang="en-US"/>
          </a:p>
        </p:txBody>
      </p:sp>
      <p:sp>
        <p:nvSpPr>
          <p:cNvPr id="5" name="Нижний колонтитул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Номер слайда 5"/>
          <p:cNvSpPr>
            <a:spLocks noGrp="1"/>
          </p:cNvSpPr>
          <p:nvPr>
            <p:ph type="sldNum" sz="quarter" idx="12"/>
          </p:nvPr>
        </p:nvSpPr>
        <p:spPr>
          <a:xfrm>
            <a:off x="6553200" y="6245225"/>
            <a:ext cx="2133600" cy="476250"/>
          </a:xfrm>
        </p:spPr>
        <p:txBody>
          <a:bodyPr/>
          <a:lstStyle>
            <a:lvl1pPr>
              <a:defRPr/>
            </a:lvl1pPr>
          </a:lstStyle>
          <a:p>
            <a:fld id="{FD6B6733-E6DF-46A0-B164-67FDC6BB06B2}" type="slidenum">
              <a:rPr lang="en-US"/>
              <a:pPr/>
              <a:t>‹#›</a:t>
            </a:fld>
            <a:endParaRPr lang="en-US"/>
          </a:p>
        </p:txBody>
      </p:sp>
    </p:spTree>
    <p:extLst>
      <p:ext uri="{BB962C8B-B14F-4D97-AF65-F5344CB8AC3E}">
        <p14:creationId xmlns:p14="http://schemas.microsoft.com/office/powerpoint/2010/main" val="1245160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B105C96A-57D4-4C09-A0AC-FC5EDDC1C325}" type="slidenum">
              <a:rPr lang="en-US"/>
              <a:pPr/>
              <a:t>‹#›</a:t>
            </a:fld>
            <a:endParaRPr lang="en-US"/>
          </a:p>
        </p:txBody>
      </p:sp>
    </p:spTree>
    <p:extLst>
      <p:ext uri="{BB962C8B-B14F-4D97-AF65-F5344CB8AC3E}">
        <p14:creationId xmlns:p14="http://schemas.microsoft.com/office/powerpoint/2010/main" val="2204820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8AC3B982-5D73-4C7B-9520-933BDE3B6A45}" type="slidenum">
              <a:rPr lang="en-US"/>
              <a:pPr/>
              <a:t>‹#›</a:t>
            </a:fld>
            <a:endParaRPr lang="en-US"/>
          </a:p>
        </p:txBody>
      </p:sp>
    </p:spTree>
    <p:extLst>
      <p:ext uri="{BB962C8B-B14F-4D97-AF65-F5344CB8AC3E}">
        <p14:creationId xmlns:p14="http://schemas.microsoft.com/office/powerpoint/2010/main" val="1277933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CE9FEA6C-6DCE-40EC-89BE-5029A3D80516}" type="slidenum">
              <a:rPr lang="en-US"/>
              <a:pPr/>
              <a:t>‹#›</a:t>
            </a:fld>
            <a:endParaRPr lang="en-US"/>
          </a:p>
        </p:txBody>
      </p:sp>
    </p:spTree>
    <p:extLst>
      <p:ext uri="{BB962C8B-B14F-4D97-AF65-F5344CB8AC3E}">
        <p14:creationId xmlns:p14="http://schemas.microsoft.com/office/powerpoint/2010/main" val="232804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n-US"/>
          </a:p>
        </p:txBody>
      </p:sp>
      <p:sp>
        <p:nvSpPr>
          <p:cNvPr id="8" name="Нижний колонтитул 7"/>
          <p:cNvSpPr>
            <a:spLocks noGrp="1"/>
          </p:cNvSpPr>
          <p:nvPr>
            <p:ph type="ftr" sz="quarter" idx="11"/>
          </p:nvPr>
        </p:nvSpPr>
        <p:spPr/>
        <p:txBody>
          <a:bodyPr/>
          <a:lstStyle>
            <a:lvl1pPr>
              <a:defRPr/>
            </a:lvl1pPr>
          </a:lstStyle>
          <a:p>
            <a:endParaRPr lang="en-US"/>
          </a:p>
        </p:txBody>
      </p:sp>
      <p:sp>
        <p:nvSpPr>
          <p:cNvPr id="9" name="Номер слайда 8"/>
          <p:cNvSpPr>
            <a:spLocks noGrp="1"/>
          </p:cNvSpPr>
          <p:nvPr>
            <p:ph type="sldNum" sz="quarter" idx="12"/>
          </p:nvPr>
        </p:nvSpPr>
        <p:spPr/>
        <p:txBody>
          <a:bodyPr/>
          <a:lstStyle>
            <a:lvl1pPr>
              <a:defRPr/>
            </a:lvl1pPr>
          </a:lstStyle>
          <a:p>
            <a:fld id="{F269976B-8E10-4D0D-8DA0-D67AD9057F7D}" type="slidenum">
              <a:rPr lang="en-US"/>
              <a:pPr/>
              <a:t>‹#›</a:t>
            </a:fld>
            <a:endParaRPr lang="en-US"/>
          </a:p>
        </p:txBody>
      </p:sp>
    </p:spTree>
    <p:extLst>
      <p:ext uri="{BB962C8B-B14F-4D97-AF65-F5344CB8AC3E}">
        <p14:creationId xmlns:p14="http://schemas.microsoft.com/office/powerpoint/2010/main" val="2293550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n-US"/>
          </a:p>
        </p:txBody>
      </p:sp>
      <p:sp>
        <p:nvSpPr>
          <p:cNvPr id="4" name="Нижний колонтитул 3"/>
          <p:cNvSpPr>
            <a:spLocks noGrp="1"/>
          </p:cNvSpPr>
          <p:nvPr>
            <p:ph type="ftr" sz="quarter" idx="11"/>
          </p:nvPr>
        </p:nvSpPr>
        <p:spPr/>
        <p:txBody>
          <a:bodyPr/>
          <a:lstStyle>
            <a:lvl1pPr>
              <a:defRPr/>
            </a:lvl1pPr>
          </a:lstStyle>
          <a:p>
            <a:endParaRPr lang="en-US"/>
          </a:p>
        </p:txBody>
      </p:sp>
      <p:sp>
        <p:nvSpPr>
          <p:cNvPr id="5" name="Номер слайда 4"/>
          <p:cNvSpPr>
            <a:spLocks noGrp="1"/>
          </p:cNvSpPr>
          <p:nvPr>
            <p:ph type="sldNum" sz="quarter" idx="12"/>
          </p:nvPr>
        </p:nvSpPr>
        <p:spPr/>
        <p:txBody>
          <a:bodyPr/>
          <a:lstStyle>
            <a:lvl1pPr>
              <a:defRPr/>
            </a:lvl1pPr>
          </a:lstStyle>
          <a:p>
            <a:fld id="{CB339AC8-7969-4E21-B4B0-3B8EF757A4E8}" type="slidenum">
              <a:rPr lang="en-US"/>
              <a:pPr/>
              <a:t>‹#›</a:t>
            </a:fld>
            <a:endParaRPr lang="en-US"/>
          </a:p>
        </p:txBody>
      </p:sp>
    </p:spTree>
    <p:extLst>
      <p:ext uri="{BB962C8B-B14F-4D97-AF65-F5344CB8AC3E}">
        <p14:creationId xmlns:p14="http://schemas.microsoft.com/office/powerpoint/2010/main" val="662222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p>
        </p:txBody>
      </p:sp>
      <p:sp>
        <p:nvSpPr>
          <p:cNvPr id="3" name="Нижний колонтитул 2"/>
          <p:cNvSpPr>
            <a:spLocks noGrp="1"/>
          </p:cNvSpPr>
          <p:nvPr>
            <p:ph type="ftr" sz="quarter" idx="11"/>
          </p:nvPr>
        </p:nvSpPr>
        <p:spPr/>
        <p:txBody>
          <a:bodyPr/>
          <a:lstStyle>
            <a:lvl1pPr>
              <a:defRPr/>
            </a:lvl1pPr>
          </a:lstStyle>
          <a:p>
            <a:endParaRPr lang="en-US"/>
          </a:p>
        </p:txBody>
      </p:sp>
      <p:sp>
        <p:nvSpPr>
          <p:cNvPr id="4" name="Номер слайда 3"/>
          <p:cNvSpPr>
            <a:spLocks noGrp="1"/>
          </p:cNvSpPr>
          <p:nvPr>
            <p:ph type="sldNum" sz="quarter" idx="12"/>
          </p:nvPr>
        </p:nvSpPr>
        <p:spPr/>
        <p:txBody>
          <a:bodyPr/>
          <a:lstStyle>
            <a:lvl1pPr>
              <a:defRPr/>
            </a:lvl1pPr>
          </a:lstStyle>
          <a:p>
            <a:fld id="{B7E9D389-95DC-46CA-BFE3-825B5D8D6A40}" type="slidenum">
              <a:rPr lang="en-US"/>
              <a:pPr/>
              <a:t>‹#›</a:t>
            </a:fld>
            <a:endParaRPr lang="en-US"/>
          </a:p>
        </p:txBody>
      </p:sp>
    </p:spTree>
    <p:extLst>
      <p:ext uri="{BB962C8B-B14F-4D97-AF65-F5344CB8AC3E}">
        <p14:creationId xmlns:p14="http://schemas.microsoft.com/office/powerpoint/2010/main" val="4143233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84A645E4-0495-4B0C-903E-2C7DBD9E905F}" type="slidenum">
              <a:rPr lang="en-US"/>
              <a:pPr/>
              <a:t>‹#›</a:t>
            </a:fld>
            <a:endParaRPr lang="en-US"/>
          </a:p>
        </p:txBody>
      </p:sp>
    </p:spTree>
    <p:extLst>
      <p:ext uri="{BB962C8B-B14F-4D97-AF65-F5344CB8AC3E}">
        <p14:creationId xmlns:p14="http://schemas.microsoft.com/office/powerpoint/2010/main" val="1992563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40FA7214-AF5B-4709-9D43-798255DBDCD3}" type="slidenum">
              <a:rPr lang="en-US"/>
              <a:pPr/>
              <a:t>‹#›</a:t>
            </a:fld>
            <a:endParaRPr lang="en-US"/>
          </a:p>
        </p:txBody>
      </p:sp>
    </p:spTree>
    <p:extLst>
      <p:ext uri="{BB962C8B-B14F-4D97-AF65-F5344CB8AC3E}">
        <p14:creationId xmlns:p14="http://schemas.microsoft.com/office/powerpoint/2010/main" val="1685020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1" name="Freeform 7"/>
          <p:cNvSpPr>
            <a:spLocks/>
          </p:cNvSpPr>
          <p:nvPr/>
        </p:nvSpPr>
        <p:spPr bwMode="gray">
          <a:xfrm>
            <a:off x="-9525" y="-9525"/>
            <a:ext cx="9156700" cy="6872288"/>
          </a:xfrm>
          <a:custGeom>
            <a:avLst/>
            <a:gdLst>
              <a:gd name="T0" fmla="*/ 5766 w 5768"/>
              <a:gd name="T1" fmla="*/ 605 h 4329"/>
              <a:gd name="T2" fmla="*/ 5768 w 5768"/>
              <a:gd name="T3" fmla="*/ 4325 h 4329"/>
              <a:gd name="T4" fmla="*/ 1082 w 5768"/>
              <a:gd name="T5" fmla="*/ 4329 h 4329"/>
              <a:gd name="T6" fmla="*/ 13 w 5768"/>
              <a:gd name="T7" fmla="*/ 3351 h 4329"/>
              <a:gd name="T8" fmla="*/ 0 w 5768"/>
              <a:gd name="T9" fmla="*/ 0 h 4329"/>
              <a:gd name="T10" fmla="*/ 2428 w 5768"/>
              <a:gd name="T11" fmla="*/ 7 h 4329"/>
              <a:gd name="T12" fmla="*/ 5766 w 5768"/>
              <a:gd name="T13" fmla="*/ 605 h 4329"/>
            </a:gdLst>
            <a:ahLst/>
            <a:cxnLst>
              <a:cxn ang="0">
                <a:pos x="T0" y="T1"/>
              </a:cxn>
              <a:cxn ang="0">
                <a:pos x="T2" y="T3"/>
              </a:cxn>
              <a:cxn ang="0">
                <a:pos x="T4" y="T5"/>
              </a:cxn>
              <a:cxn ang="0">
                <a:pos x="T6" y="T7"/>
              </a:cxn>
              <a:cxn ang="0">
                <a:pos x="T8" y="T9"/>
              </a:cxn>
              <a:cxn ang="0">
                <a:pos x="T10" y="T11"/>
              </a:cxn>
              <a:cxn ang="0">
                <a:pos x="T12" y="T13"/>
              </a:cxn>
            </a:cxnLst>
            <a:rect l="0" t="0" r="r" b="b"/>
            <a:pathLst>
              <a:path w="5768" h="4329">
                <a:moveTo>
                  <a:pt x="5766" y="605"/>
                </a:moveTo>
                <a:cubicBezTo>
                  <a:pt x="5767" y="2464"/>
                  <a:pt x="5768" y="4325"/>
                  <a:pt x="5768" y="4325"/>
                </a:cubicBezTo>
                <a:lnTo>
                  <a:pt x="1082" y="4329"/>
                </a:lnTo>
                <a:cubicBezTo>
                  <a:pt x="318" y="3809"/>
                  <a:pt x="9" y="3349"/>
                  <a:pt x="13" y="3351"/>
                </a:cubicBezTo>
                <a:lnTo>
                  <a:pt x="0" y="0"/>
                </a:lnTo>
                <a:lnTo>
                  <a:pt x="2428" y="7"/>
                </a:lnTo>
                <a:cubicBezTo>
                  <a:pt x="2428" y="12"/>
                  <a:pt x="3096" y="401"/>
                  <a:pt x="5766" y="605"/>
                </a:cubicBezTo>
                <a:close/>
              </a:path>
            </a:pathLst>
          </a:custGeom>
          <a:gradFill rotWithShape="1">
            <a:gsLst>
              <a:gs pos="0">
                <a:schemeClr val="bg1">
                  <a:gamma/>
                  <a:tint val="3137"/>
                  <a:invGamma/>
                </a:schemeClr>
              </a:gs>
              <a:gs pos="100000">
                <a:schemeClr val="bg1">
                  <a:alpha val="70000"/>
                </a:schemeClr>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033" name="Freeform 9"/>
          <p:cNvSpPr>
            <a:spLocks/>
          </p:cNvSpPr>
          <p:nvPr/>
        </p:nvSpPr>
        <p:spPr bwMode="gray">
          <a:xfrm>
            <a:off x="-4763" y="5500688"/>
            <a:ext cx="1441451" cy="1358900"/>
          </a:xfrm>
          <a:custGeom>
            <a:avLst/>
            <a:gdLst>
              <a:gd name="T0" fmla="*/ 0 w 1089"/>
              <a:gd name="T1" fmla="*/ 0 h 1100"/>
              <a:gd name="T2" fmla="*/ 0 w 1089"/>
              <a:gd name="T3" fmla="*/ 1100 h 1100"/>
              <a:gd name="T4" fmla="*/ 1089 w 1089"/>
              <a:gd name="T5" fmla="*/ 1100 h 1100"/>
              <a:gd name="T6" fmla="*/ 0 w 1089"/>
              <a:gd name="T7" fmla="*/ 0 h 1100"/>
            </a:gdLst>
            <a:ahLst/>
            <a:cxnLst>
              <a:cxn ang="0">
                <a:pos x="T0" y="T1"/>
              </a:cxn>
              <a:cxn ang="0">
                <a:pos x="T2" y="T3"/>
              </a:cxn>
              <a:cxn ang="0">
                <a:pos x="T4" y="T5"/>
              </a:cxn>
              <a:cxn ang="0">
                <a:pos x="T6" y="T7"/>
              </a:cxn>
            </a:cxnLst>
            <a:rect l="0" t="0" r="r" b="b"/>
            <a:pathLst>
              <a:path w="1089" h="1100">
                <a:moveTo>
                  <a:pt x="0" y="0"/>
                </a:moveTo>
                <a:cubicBezTo>
                  <a:pt x="0" y="550"/>
                  <a:pt x="0" y="1100"/>
                  <a:pt x="0" y="1100"/>
                </a:cubicBezTo>
                <a:lnTo>
                  <a:pt x="1089" y="1100"/>
                </a:lnTo>
                <a:cubicBezTo>
                  <a:pt x="1089" y="1100"/>
                  <a:pt x="596" y="865"/>
                  <a:pt x="0" y="0"/>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037" name="Line 13"/>
          <p:cNvSpPr>
            <a:spLocks noChangeShapeType="1"/>
          </p:cNvSpPr>
          <p:nvPr/>
        </p:nvSpPr>
        <p:spPr bwMode="gray">
          <a:xfrm>
            <a:off x="527050" y="0"/>
            <a:ext cx="0" cy="5910263"/>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a:extLst>
            <a:ext uri="{909E8E84-426E-40DD-AFC4-6F175D3DCCD1}">
              <a14:hiddenFill xmlns:a14="http://schemas.microsoft.com/office/drawing/2010/main">
                <a:noFill/>
              </a14:hiddenFill>
            </a:ext>
          </a:extLst>
        </p:spPr>
        <p:txBody>
          <a:bodyPr/>
          <a:lstStyle/>
          <a:p>
            <a:endParaRPr lang="ru-RU"/>
          </a:p>
        </p:txBody>
      </p:sp>
      <p:sp>
        <p:nvSpPr>
          <p:cNvPr id="1038" name="Line 14"/>
          <p:cNvSpPr>
            <a:spLocks noChangeShapeType="1"/>
          </p:cNvSpPr>
          <p:nvPr/>
        </p:nvSpPr>
        <p:spPr bwMode="gray">
          <a:xfrm>
            <a:off x="1677988" y="0"/>
            <a:ext cx="0" cy="6832600"/>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a:extLst>
            <a:ext uri="{909E8E84-426E-40DD-AFC4-6F175D3DCCD1}">
              <a14:hiddenFill xmlns:a14="http://schemas.microsoft.com/office/drawing/2010/main">
                <a:noFill/>
              </a14:hiddenFill>
            </a:ext>
          </a:extLst>
        </p:spPr>
        <p:txBody>
          <a:bodyPr/>
          <a:lstStyle/>
          <a:p>
            <a:endParaRPr lang="ru-RU"/>
          </a:p>
        </p:txBody>
      </p:sp>
      <p:sp>
        <p:nvSpPr>
          <p:cNvPr id="1039" name="Line 15"/>
          <p:cNvSpPr>
            <a:spLocks noChangeShapeType="1"/>
          </p:cNvSpPr>
          <p:nvPr/>
        </p:nvSpPr>
        <p:spPr bwMode="gray">
          <a:xfrm>
            <a:off x="2830513" y="0"/>
            <a:ext cx="0" cy="686117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a:extLst>
            <a:ext uri="{909E8E84-426E-40DD-AFC4-6F175D3DCCD1}">
              <a14:hiddenFill xmlns:a14="http://schemas.microsoft.com/office/drawing/2010/main">
                <a:noFill/>
              </a14:hiddenFill>
            </a:ext>
          </a:extLst>
        </p:spPr>
        <p:txBody>
          <a:bodyPr/>
          <a:lstStyle/>
          <a:p>
            <a:endParaRPr lang="ru-RU"/>
          </a:p>
        </p:txBody>
      </p:sp>
      <p:sp>
        <p:nvSpPr>
          <p:cNvPr id="1040" name="Line 16"/>
          <p:cNvSpPr>
            <a:spLocks noChangeShapeType="1"/>
          </p:cNvSpPr>
          <p:nvPr/>
        </p:nvSpPr>
        <p:spPr bwMode="gray">
          <a:xfrm>
            <a:off x="3983038" y="0"/>
            <a:ext cx="0" cy="6875463"/>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a:extLst>
            <a:ext uri="{909E8E84-426E-40DD-AFC4-6F175D3DCCD1}">
              <a14:hiddenFill xmlns:a14="http://schemas.microsoft.com/office/drawing/2010/main">
                <a:noFill/>
              </a14:hiddenFill>
            </a:ext>
          </a:extLst>
        </p:spPr>
        <p:txBody>
          <a:bodyPr/>
          <a:lstStyle/>
          <a:p>
            <a:endParaRPr lang="ru-RU"/>
          </a:p>
        </p:txBody>
      </p:sp>
      <p:sp>
        <p:nvSpPr>
          <p:cNvPr id="1041" name="Line 17"/>
          <p:cNvSpPr>
            <a:spLocks noChangeShapeType="1"/>
          </p:cNvSpPr>
          <p:nvPr/>
        </p:nvSpPr>
        <p:spPr bwMode="gray">
          <a:xfrm>
            <a:off x="5133975" y="388938"/>
            <a:ext cx="0" cy="648652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a:extLst>
            <a:ext uri="{909E8E84-426E-40DD-AFC4-6F175D3DCCD1}">
              <a14:hiddenFill xmlns:a14="http://schemas.microsoft.com/office/drawing/2010/main">
                <a:noFill/>
              </a14:hiddenFill>
            </a:ext>
          </a:extLst>
        </p:spPr>
        <p:txBody>
          <a:bodyPr/>
          <a:lstStyle/>
          <a:p>
            <a:endParaRPr lang="ru-RU"/>
          </a:p>
        </p:txBody>
      </p:sp>
      <p:sp>
        <p:nvSpPr>
          <p:cNvPr id="1042" name="Line 18"/>
          <p:cNvSpPr>
            <a:spLocks noChangeShapeType="1"/>
          </p:cNvSpPr>
          <p:nvPr/>
        </p:nvSpPr>
        <p:spPr bwMode="gray">
          <a:xfrm>
            <a:off x="6286500" y="619125"/>
            <a:ext cx="0" cy="6256338"/>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a:extLst>
            <a:ext uri="{909E8E84-426E-40DD-AFC4-6F175D3DCCD1}">
              <a14:hiddenFill xmlns:a14="http://schemas.microsoft.com/office/drawing/2010/main">
                <a:noFill/>
              </a14:hiddenFill>
            </a:ext>
          </a:extLst>
        </p:spPr>
        <p:txBody>
          <a:bodyPr/>
          <a:lstStyle/>
          <a:p>
            <a:endParaRPr lang="ru-RU"/>
          </a:p>
        </p:txBody>
      </p:sp>
      <p:sp>
        <p:nvSpPr>
          <p:cNvPr id="1043" name="Line 19"/>
          <p:cNvSpPr>
            <a:spLocks noChangeShapeType="1"/>
          </p:cNvSpPr>
          <p:nvPr/>
        </p:nvSpPr>
        <p:spPr bwMode="gray">
          <a:xfrm>
            <a:off x="7439025" y="773113"/>
            <a:ext cx="0" cy="6102350"/>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a:extLst>
            <a:ext uri="{909E8E84-426E-40DD-AFC4-6F175D3DCCD1}">
              <a14:hiddenFill xmlns:a14="http://schemas.microsoft.com/office/drawing/2010/main">
                <a:noFill/>
              </a14:hiddenFill>
            </a:ext>
          </a:extLst>
        </p:spPr>
        <p:txBody>
          <a:bodyPr/>
          <a:lstStyle/>
          <a:p>
            <a:endParaRPr lang="ru-RU"/>
          </a:p>
        </p:txBody>
      </p:sp>
      <p:sp>
        <p:nvSpPr>
          <p:cNvPr id="1044" name="Line 20"/>
          <p:cNvSpPr>
            <a:spLocks noChangeShapeType="1"/>
          </p:cNvSpPr>
          <p:nvPr/>
        </p:nvSpPr>
        <p:spPr bwMode="gray">
          <a:xfrm>
            <a:off x="8591550" y="900113"/>
            <a:ext cx="0" cy="5975350"/>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a:extLst>
            <a:ext uri="{909E8E84-426E-40DD-AFC4-6F175D3DCCD1}">
              <a14:hiddenFill xmlns:a14="http://schemas.microsoft.com/office/drawing/2010/main">
                <a:noFill/>
              </a14:hiddenFill>
            </a:ext>
          </a:extLst>
        </p:spPr>
        <p:txBody>
          <a:bodyPr/>
          <a:lstStyle/>
          <a:p>
            <a:endParaRPr lang="ru-RU"/>
          </a:p>
        </p:txBody>
      </p:sp>
      <p:sp>
        <p:nvSpPr>
          <p:cNvPr id="1046" name="Line 22"/>
          <p:cNvSpPr>
            <a:spLocks noChangeShapeType="1"/>
          </p:cNvSpPr>
          <p:nvPr/>
        </p:nvSpPr>
        <p:spPr bwMode="gray">
          <a:xfrm rot="5400000">
            <a:off x="2595563" y="-2176463"/>
            <a:ext cx="0" cy="519112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a:extLst>
            <a:ext uri="{909E8E84-426E-40DD-AFC4-6F175D3DCCD1}">
              <a14:hiddenFill xmlns:a14="http://schemas.microsoft.com/office/drawing/2010/main">
                <a:noFill/>
              </a14:hiddenFill>
            </a:ext>
          </a:extLst>
        </p:spPr>
        <p:txBody>
          <a:bodyPr/>
          <a:lstStyle/>
          <a:p>
            <a:endParaRPr lang="ru-RU"/>
          </a:p>
        </p:txBody>
      </p:sp>
      <p:sp>
        <p:nvSpPr>
          <p:cNvPr id="1047" name="Line 23"/>
          <p:cNvSpPr>
            <a:spLocks noChangeShapeType="1"/>
          </p:cNvSpPr>
          <p:nvPr/>
        </p:nvSpPr>
        <p:spPr bwMode="gray">
          <a:xfrm rot="5400000">
            <a:off x="4578350" y="-3036887"/>
            <a:ext cx="0" cy="9156700"/>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a:extLst>
            <a:ext uri="{909E8E84-426E-40DD-AFC4-6F175D3DCCD1}">
              <a14:hiddenFill xmlns:a14="http://schemas.microsoft.com/office/drawing/2010/main">
                <a:noFill/>
              </a14:hiddenFill>
            </a:ext>
          </a:extLst>
        </p:spPr>
        <p:txBody>
          <a:bodyPr/>
          <a:lstStyle/>
          <a:p>
            <a:endParaRPr lang="ru-RU"/>
          </a:p>
        </p:txBody>
      </p:sp>
      <p:sp>
        <p:nvSpPr>
          <p:cNvPr id="1048" name="Line 24"/>
          <p:cNvSpPr>
            <a:spLocks noChangeShapeType="1"/>
          </p:cNvSpPr>
          <p:nvPr/>
        </p:nvSpPr>
        <p:spPr bwMode="gray">
          <a:xfrm rot="5400000">
            <a:off x="4578350" y="-1912937"/>
            <a:ext cx="0" cy="9156700"/>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a:extLst>
            <a:ext uri="{909E8E84-426E-40DD-AFC4-6F175D3DCCD1}">
              <a14:hiddenFill xmlns:a14="http://schemas.microsoft.com/office/drawing/2010/main">
                <a:noFill/>
              </a14:hiddenFill>
            </a:ext>
          </a:extLst>
        </p:spPr>
        <p:txBody>
          <a:bodyPr/>
          <a:lstStyle/>
          <a:p>
            <a:endParaRPr lang="ru-RU"/>
          </a:p>
        </p:txBody>
      </p:sp>
      <p:sp>
        <p:nvSpPr>
          <p:cNvPr id="1049" name="Line 25"/>
          <p:cNvSpPr>
            <a:spLocks noChangeShapeType="1"/>
          </p:cNvSpPr>
          <p:nvPr/>
        </p:nvSpPr>
        <p:spPr bwMode="gray">
          <a:xfrm rot="5400000">
            <a:off x="4579938" y="-788988"/>
            <a:ext cx="0" cy="915352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a:extLst>
            <a:ext uri="{909E8E84-426E-40DD-AFC4-6F175D3DCCD1}">
              <a14:hiddenFill xmlns:a14="http://schemas.microsoft.com/office/drawing/2010/main">
                <a:noFill/>
              </a14:hiddenFill>
            </a:ext>
          </a:extLst>
        </p:spPr>
        <p:txBody>
          <a:bodyPr/>
          <a:lstStyle/>
          <a:p>
            <a:endParaRPr lang="ru-RU"/>
          </a:p>
        </p:txBody>
      </p:sp>
      <p:sp>
        <p:nvSpPr>
          <p:cNvPr id="1050" name="Line 26"/>
          <p:cNvSpPr>
            <a:spLocks noChangeShapeType="1"/>
          </p:cNvSpPr>
          <p:nvPr/>
        </p:nvSpPr>
        <p:spPr bwMode="gray">
          <a:xfrm rot="5400000">
            <a:off x="4579938" y="334962"/>
            <a:ext cx="0" cy="915352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a:extLst>
            <a:ext uri="{909E8E84-426E-40DD-AFC4-6F175D3DCCD1}">
              <a14:hiddenFill xmlns:a14="http://schemas.microsoft.com/office/drawing/2010/main">
                <a:noFill/>
              </a14:hiddenFill>
            </a:ext>
          </a:extLst>
        </p:spPr>
        <p:txBody>
          <a:bodyPr/>
          <a:lstStyle/>
          <a:p>
            <a:endParaRPr lang="ru-RU"/>
          </a:p>
        </p:txBody>
      </p:sp>
      <p:sp>
        <p:nvSpPr>
          <p:cNvPr id="1051" name="Line 27"/>
          <p:cNvSpPr>
            <a:spLocks noChangeShapeType="1"/>
          </p:cNvSpPr>
          <p:nvPr/>
        </p:nvSpPr>
        <p:spPr bwMode="gray">
          <a:xfrm rot="5400000">
            <a:off x="4905376" y="1824037"/>
            <a:ext cx="0" cy="842327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a:extLst>
            <a:ext uri="{909E8E84-426E-40DD-AFC4-6F175D3DCCD1}">
              <a14:hiddenFill xmlns:a14="http://schemas.microsoft.com/office/drawing/2010/main">
                <a:noFill/>
              </a14:hiddenFill>
            </a:ext>
          </a:extLst>
        </p:spPr>
        <p:txBody>
          <a:bodyPr/>
          <a:lstStyle/>
          <a:p>
            <a:endParaRPr lang="ru-RU"/>
          </a:p>
        </p:txBody>
      </p:sp>
      <p:sp>
        <p:nvSpPr>
          <p:cNvPr id="1052" name="Rectangle 28"/>
          <p:cNvSpPr>
            <a:spLocks noChangeArrowheads="1"/>
          </p:cNvSpPr>
          <p:nvPr/>
        </p:nvSpPr>
        <p:spPr bwMode="gray">
          <a:xfrm>
            <a:off x="4005263" y="2692400"/>
            <a:ext cx="1128712" cy="1079500"/>
          </a:xfrm>
          <a:prstGeom prst="rect">
            <a:avLst/>
          </a:prstGeom>
          <a:solidFill>
            <a:srgbClr val="FFFFFF">
              <a:alpha val="25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1053" name="Rectangle 29"/>
          <p:cNvSpPr>
            <a:spLocks noChangeArrowheads="1"/>
          </p:cNvSpPr>
          <p:nvPr/>
        </p:nvSpPr>
        <p:spPr bwMode="gray">
          <a:xfrm>
            <a:off x="7459663" y="4937125"/>
            <a:ext cx="1120775" cy="1079500"/>
          </a:xfrm>
          <a:prstGeom prst="rect">
            <a:avLst/>
          </a:prstGeom>
          <a:solidFill>
            <a:srgbClr val="FFFFFF">
              <a:alpha val="3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1054" name="Rectangle 30"/>
          <p:cNvSpPr>
            <a:spLocks noChangeArrowheads="1"/>
          </p:cNvSpPr>
          <p:nvPr/>
        </p:nvSpPr>
        <p:spPr bwMode="gray">
          <a:xfrm>
            <a:off x="549275" y="3808413"/>
            <a:ext cx="1128713" cy="1079500"/>
          </a:xfrm>
          <a:prstGeom prst="rect">
            <a:avLst/>
          </a:prstGeom>
          <a:solidFill>
            <a:srgbClr val="FFFFFF">
              <a:alpha val="2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1055" name="Rectangle 31"/>
          <p:cNvSpPr>
            <a:spLocks noChangeArrowheads="1"/>
          </p:cNvSpPr>
          <p:nvPr/>
        </p:nvSpPr>
        <p:spPr bwMode="gray">
          <a:xfrm>
            <a:off x="6307138" y="6064250"/>
            <a:ext cx="1128712" cy="796925"/>
          </a:xfrm>
          <a:prstGeom prst="rect">
            <a:avLst/>
          </a:prstGeom>
          <a:solidFill>
            <a:srgbClr val="FFFFFF">
              <a:alpha val="2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1056" name="Rectangle 32"/>
          <p:cNvSpPr>
            <a:spLocks noChangeArrowheads="1"/>
          </p:cNvSpPr>
          <p:nvPr/>
        </p:nvSpPr>
        <p:spPr bwMode="gray">
          <a:xfrm>
            <a:off x="2846388" y="0"/>
            <a:ext cx="1128712" cy="404813"/>
          </a:xfrm>
          <a:prstGeom prst="rect">
            <a:avLst/>
          </a:prstGeom>
          <a:solidFill>
            <a:srgbClr val="FFFFFF">
              <a:alpha val="39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1057" name="Rectangle 33"/>
          <p:cNvSpPr>
            <a:spLocks noChangeArrowheads="1"/>
          </p:cNvSpPr>
          <p:nvPr/>
        </p:nvSpPr>
        <p:spPr bwMode="gray">
          <a:xfrm>
            <a:off x="2852738" y="4938713"/>
            <a:ext cx="1120775" cy="1079500"/>
          </a:xfrm>
          <a:prstGeom prst="rect">
            <a:avLst/>
          </a:prstGeom>
          <a:solidFill>
            <a:srgbClr val="FFFFFF">
              <a:alpha val="3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1058" name="Rectangle 34"/>
          <p:cNvSpPr>
            <a:spLocks noChangeArrowheads="1"/>
          </p:cNvSpPr>
          <p:nvPr/>
        </p:nvSpPr>
        <p:spPr bwMode="gray">
          <a:xfrm>
            <a:off x="6300788" y="1566863"/>
            <a:ext cx="1120775" cy="1079500"/>
          </a:xfrm>
          <a:prstGeom prst="rect">
            <a:avLst/>
          </a:prstGeom>
          <a:solidFill>
            <a:srgbClr val="FFFFFF">
              <a:alpha val="3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1027" name="Rectangle 3"/>
          <p:cNvSpPr>
            <a:spLocks noGrp="1" noChangeArrowheads="1"/>
          </p:cNvSpPr>
          <p:nvPr>
            <p:ph type="body" idx="1"/>
          </p:nvPr>
        </p:nvSpPr>
        <p:spPr bwMode="gray">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gray">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vl1pPr>
          </a:lstStyle>
          <a:p>
            <a:endParaRPr lang="en-US"/>
          </a:p>
        </p:txBody>
      </p:sp>
      <p:sp>
        <p:nvSpPr>
          <p:cNvPr id="1029" name="Rectangle 5"/>
          <p:cNvSpPr>
            <a:spLocks noGrp="1" noChangeArrowheads="1"/>
          </p:cNvSpPr>
          <p:nvPr>
            <p:ph type="ftr" sz="quarter" idx="3"/>
          </p:nvPr>
        </p:nvSpPr>
        <p:spPr bwMode="gray">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30" name="Rectangle 6"/>
          <p:cNvSpPr>
            <a:spLocks noGrp="1" noChangeArrowheads="1"/>
          </p:cNvSpPr>
          <p:nvPr>
            <p:ph type="sldNum" sz="quarter" idx="4"/>
          </p:nvPr>
        </p:nvSpPr>
        <p:spPr bwMode="gray">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A371FD6-2E65-440E-9F80-EA887990835E}" type="slidenum">
              <a:rPr lang="en-US"/>
              <a:pPr/>
              <a:t>‹#›</a:t>
            </a:fld>
            <a:endParaRPr lang="en-US"/>
          </a:p>
        </p:txBody>
      </p:sp>
      <p:sp>
        <p:nvSpPr>
          <p:cNvPr id="1060" name="Freeform 36"/>
          <p:cNvSpPr>
            <a:spLocks/>
          </p:cNvSpPr>
          <p:nvPr/>
        </p:nvSpPr>
        <p:spPr bwMode="gray">
          <a:xfrm>
            <a:off x="4041775" y="0"/>
            <a:ext cx="5105400" cy="739775"/>
          </a:xfrm>
          <a:custGeom>
            <a:avLst/>
            <a:gdLst>
              <a:gd name="T0" fmla="*/ 3130 w 3130"/>
              <a:gd name="T1" fmla="*/ 453 h 453"/>
              <a:gd name="T2" fmla="*/ 3130 w 3130"/>
              <a:gd name="T3" fmla="*/ 0 h 453"/>
              <a:gd name="T4" fmla="*/ 0 w 3130"/>
              <a:gd name="T5" fmla="*/ 0 h 453"/>
              <a:gd name="T6" fmla="*/ 3130 w 3130"/>
              <a:gd name="T7" fmla="*/ 453 h 453"/>
            </a:gdLst>
            <a:ahLst/>
            <a:cxnLst>
              <a:cxn ang="0">
                <a:pos x="T0" y="T1"/>
              </a:cxn>
              <a:cxn ang="0">
                <a:pos x="T2" y="T3"/>
              </a:cxn>
              <a:cxn ang="0">
                <a:pos x="T4" y="T5"/>
              </a:cxn>
              <a:cxn ang="0">
                <a:pos x="T6" y="T7"/>
              </a:cxn>
            </a:cxnLst>
            <a:rect l="0" t="0" r="r" b="b"/>
            <a:pathLst>
              <a:path w="3130" h="453">
                <a:moveTo>
                  <a:pt x="3130" y="453"/>
                </a:moveTo>
                <a:cubicBezTo>
                  <a:pt x="3130" y="226"/>
                  <a:pt x="3130" y="0"/>
                  <a:pt x="3130" y="0"/>
                </a:cubicBezTo>
                <a:lnTo>
                  <a:pt x="0" y="0"/>
                </a:lnTo>
                <a:cubicBezTo>
                  <a:pt x="0" y="0"/>
                  <a:pt x="1298" y="389"/>
                  <a:pt x="3130" y="453"/>
                </a:cubicBezTo>
                <a:close/>
              </a:path>
            </a:pathLst>
          </a:cu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026" name="Rectangle 2"/>
          <p:cNvSpPr>
            <a:spLocks noGrp="1" noChangeArrowheads="1"/>
          </p:cNvSpPr>
          <p:nvPr>
            <p:ph type="title"/>
          </p:nvPr>
        </p:nvSpPr>
        <p:spPr bwMode="black">
          <a:xfrm>
            <a:off x="457200" y="325438"/>
            <a:ext cx="8229600" cy="927100"/>
          </a:xfrm>
          <a:prstGeom prst="rect">
            <a:avLst/>
          </a:prstGeom>
          <a:noFill/>
          <a:ln>
            <a:noFill/>
          </a:ln>
          <a:effectLst>
            <a:outerShdw dist="35921" dir="2700000" algn="ctr" rotWithShape="0">
              <a:srgbClr val="FFFFFF"/>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pic>
        <p:nvPicPr>
          <p:cNvPr id="1061" name="Picture 37" descr="water"/>
          <p:cNvPicPr>
            <a:picLocks noChangeAspect="1" noChangeArrowheads="1"/>
          </p:cNvPicPr>
          <p:nvPr/>
        </p:nvPicPr>
        <p:blipFill>
          <a:blip r:embed="rId18">
            <a:extLst>
              <a:ext uri="{28A0092B-C50C-407E-A947-70E740481C1C}">
                <a14:useLocalDpi xmlns:a14="http://schemas.microsoft.com/office/drawing/2010/main"/>
              </a:ext>
            </a:extLst>
          </a:blip>
          <a:srcRect/>
          <a:stretch>
            <a:fillRect/>
          </a:stretch>
        </p:blipFill>
        <p:spPr bwMode="gray">
          <a:xfrm rot="786797">
            <a:off x="6629400" y="-381000"/>
            <a:ext cx="2417763" cy="1995488"/>
          </a:xfrm>
          <a:prstGeom prst="rect">
            <a:avLst/>
          </a:prstGeom>
          <a:noFill/>
          <a:extLst>
            <a:ext uri="{909E8E84-426E-40DD-AFC4-6F175D3DCCD1}">
              <a14:hiddenFill xmlns:a14="http://schemas.microsoft.com/office/drawing/2010/main">
                <a:solidFill>
                  <a:srgbClr val="FFFFFF"/>
                </a:solidFill>
              </a14:hiddenFill>
            </a:ext>
          </a:extLst>
        </p:spPr>
      </p:pic>
      <p:pic>
        <p:nvPicPr>
          <p:cNvPr id="1062" name="Picture 38" descr="3"/>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gray">
          <a:xfrm rot="20740733" flipH="1">
            <a:off x="49213" y="5726113"/>
            <a:ext cx="1223962" cy="13716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ppt_x</p:attrName>
                                        </p:attrNameLst>
                                      </p:cBhvr>
                                      <p:tavLst>
                                        <p:tav tm="0">
                                          <p:val>
                                            <p:strVal val="#ppt_x-.2"/>
                                          </p:val>
                                        </p:tav>
                                        <p:tav tm="100000">
                                          <p:val>
                                            <p:strVal val="#ppt_x"/>
                                          </p:val>
                                        </p:tav>
                                      </p:tavLst>
                                    </p:anim>
                                    <p:anim calcmode="lin" valueType="num">
                                      <p:cBhvr>
                                        <p:cTn id="8" dur="500" fill="hold"/>
                                        <p:tgtEl>
                                          <p:spTgt spid="1026"/>
                                        </p:tgtEl>
                                        <p:attrNameLst>
                                          <p:attrName>ppt_y</p:attrName>
                                        </p:attrNameLst>
                                      </p:cBhvr>
                                      <p:tavLst>
                                        <p:tav tm="0">
                                          <p:val>
                                            <p:strVal val="#ppt_y"/>
                                          </p:val>
                                        </p:tav>
                                        <p:tav tm="100000">
                                          <p:val>
                                            <p:strVal val="#ppt_y"/>
                                          </p:val>
                                        </p:tav>
                                      </p:tavLst>
                                    </p:anim>
                                    <p:animEffect transition="in" filter="wipe(right)" prLst="gradientSize: 0.1">
                                      <p:cBhvr>
                                        <p:cTn id="9" dur="500"/>
                                        <p:tgtEl>
                                          <p:spTgt spid="1026"/>
                                        </p:tgtEl>
                                      </p:cBhvr>
                                    </p:animEffect>
                                  </p:childTnLst>
                                </p:cTn>
                              </p:par>
                            </p:childTnLst>
                          </p:cTn>
                        </p:par>
                        <p:par>
                          <p:cTn id="10" fill="hold" nodeType="afterGroup">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060"/>
                                        </p:tgtEl>
                                        <p:attrNameLst>
                                          <p:attrName>style.visibility</p:attrName>
                                        </p:attrNameLst>
                                      </p:cBhvr>
                                      <p:to>
                                        <p:strVal val="visible"/>
                                      </p:to>
                                    </p:set>
                                    <p:animEffect transition="in" filter="fade">
                                      <p:cBhvr>
                                        <p:cTn id="13" dur="1000"/>
                                        <p:tgtEl>
                                          <p:spTgt spid="1060"/>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1033"/>
                                        </p:tgtEl>
                                        <p:attrNameLst>
                                          <p:attrName>style.visibility</p:attrName>
                                        </p:attrNameLst>
                                      </p:cBhvr>
                                      <p:to>
                                        <p:strVal val="visible"/>
                                      </p:to>
                                    </p:set>
                                    <p:animEffect transition="in" filter="fade">
                                      <p:cBhvr>
                                        <p:cTn id="16" dur="1000"/>
                                        <p:tgtEl>
                                          <p:spTgt spid="1033"/>
                                        </p:tgtEl>
                                      </p:cBhvr>
                                    </p:animEffect>
                                  </p:childTnLst>
                                </p:cTn>
                              </p:par>
                            </p:childTnLst>
                          </p:cTn>
                        </p:par>
                        <p:par>
                          <p:cTn id="17" fill="hold" nodeType="afterGroup">
                            <p:stCondLst>
                              <p:cond delay="2000"/>
                            </p:stCondLst>
                            <p:childTnLst>
                              <p:par>
                                <p:cTn id="18" presetID="1" presetClass="emph" presetSubtype="2" fill="hold" nodeType="afterEffect">
                                  <p:stCondLst>
                                    <p:cond delay="0"/>
                                  </p:stCondLst>
                                  <p:childTnLst>
                                    <p:animClr clrSpc="rgb" dir="cw">
                                      <p:cBhvr>
                                        <p:cTn id="19" dur="1000" fill="hold"/>
                                        <p:tgtEl>
                                          <p:spTgt spid="1060"/>
                                        </p:tgtEl>
                                        <p:attrNameLst>
                                          <p:attrName>fillcolor</p:attrName>
                                        </p:attrNameLst>
                                      </p:cBhvr>
                                      <p:to>
                                        <a:schemeClr val="folHlink"/>
                                      </p:to>
                                    </p:animClr>
                                    <p:set>
                                      <p:cBhvr>
                                        <p:cTn id="20" dur="1000" fill="hold"/>
                                        <p:tgtEl>
                                          <p:spTgt spid="1060"/>
                                        </p:tgtEl>
                                        <p:attrNameLst>
                                          <p:attrName>fill.type</p:attrName>
                                        </p:attrNameLst>
                                      </p:cBhvr>
                                      <p:to>
                                        <p:strVal val="solid"/>
                                      </p:to>
                                    </p:set>
                                    <p:set>
                                      <p:cBhvr>
                                        <p:cTn id="21" dur="1000" fill="hold"/>
                                        <p:tgtEl>
                                          <p:spTgt spid="1060"/>
                                        </p:tgtEl>
                                        <p:attrNameLst>
                                          <p:attrName>fill.on</p:attrName>
                                        </p:attrNameLst>
                                      </p:cBhvr>
                                      <p:to>
                                        <p:strVal val="true"/>
                                      </p:to>
                                    </p:set>
                                  </p:childTnLst>
                                </p:cTn>
                              </p:par>
                              <p:par>
                                <p:cTn id="22" presetID="1" presetClass="emph" presetSubtype="2" fill="hold" nodeType="withEffect">
                                  <p:stCondLst>
                                    <p:cond delay="700"/>
                                  </p:stCondLst>
                                  <p:childTnLst>
                                    <p:animClr clrSpc="rgb" dir="cw">
                                      <p:cBhvr>
                                        <p:cTn id="23" dur="1000" fill="hold"/>
                                        <p:tgtEl>
                                          <p:spTgt spid="1033"/>
                                        </p:tgtEl>
                                        <p:attrNameLst>
                                          <p:attrName>fillcolor</p:attrName>
                                        </p:attrNameLst>
                                      </p:cBhvr>
                                      <p:to>
                                        <a:schemeClr val="accent1"/>
                                      </p:to>
                                    </p:animClr>
                                    <p:set>
                                      <p:cBhvr>
                                        <p:cTn id="24" dur="1000" fill="hold"/>
                                        <p:tgtEl>
                                          <p:spTgt spid="1033"/>
                                        </p:tgtEl>
                                        <p:attrNameLst>
                                          <p:attrName>fill.type</p:attrName>
                                        </p:attrNameLst>
                                      </p:cBhvr>
                                      <p:to>
                                        <p:strVal val="solid"/>
                                      </p:to>
                                    </p:set>
                                    <p:set>
                                      <p:cBhvr>
                                        <p:cTn id="25" dur="1000" fill="hold"/>
                                        <p:tgtEl>
                                          <p:spTgt spid="1033"/>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3" grpId="0" animBg="1"/>
      <p:bldP spid="1060" grpId="0" animBg="1"/>
      <p:bldP spid="1026" grpId="0"/>
    </p:bldLst>
  </p:timing>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Arial" charset="0"/>
        </a:defRPr>
      </a:lvl2pPr>
      <a:lvl3pPr algn="l" rtl="0" eaLnBrk="1" fontAlgn="base" hangingPunct="1">
        <a:spcBef>
          <a:spcPct val="0"/>
        </a:spcBef>
        <a:spcAft>
          <a:spcPct val="0"/>
        </a:spcAft>
        <a:defRPr sz="4400" b="1">
          <a:solidFill>
            <a:schemeClr val="tx2"/>
          </a:solidFill>
          <a:latin typeface="Arial" charset="0"/>
        </a:defRPr>
      </a:lvl3pPr>
      <a:lvl4pPr algn="l" rtl="0" eaLnBrk="1" fontAlgn="base" hangingPunct="1">
        <a:spcBef>
          <a:spcPct val="0"/>
        </a:spcBef>
        <a:spcAft>
          <a:spcPct val="0"/>
        </a:spcAft>
        <a:defRPr sz="4400" b="1">
          <a:solidFill>
            <a:schemeClr val="tx2"/>
          </a:solidFill>
          <a:latin typeface="Arial" charset="0"/>
        </a:defRPr>
      </a:lvl4pPr>
      <a:lvl5pPr algn="l" rtl="0" eaLnBrk="1" fontAlgn="base" hangingPunct="1">
        <a:spcBef>
          <a:spcPct val="0"/>
        </a:spcBef>
        <a:spcAft>
          <a:spcPct val="0"/>
        </a:spcAft>
        <a:defRPr sz="4400" b="1">
          <a:solidFill>
            <a:schemeClr val="tx2"/>
          </a:solidFill>
          <a:latin typeface="Arial"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bwMode="black">
          <a:xfrm>
            <a:off x="218576" y="1772816"/>
            <a:ext cx="8229600" cy="1470025"/>
          </a:xfrm>
        </p:spPr>
        <p:txBody>
          <a:bodyPr/>
          <a:lstStyle/>
          <a:p>
            <a:pPr algn="ctr"/>
            <a:r>
              <a:rPr lang="en-US" dirty="0">
                <a:solidFill>
                  <a:srgbClr val="000000"/>
                </a:solidFill>
              </a:rPr>
              <a:t/>
            </a:r>
            <a:br>
              <a:rPr lang="en-US" dirty="0">
                <a:solidFill>
                  <a:srgbClr val="000000"/>
                </a:solidFill>
              </a:rPr>
            </a:br>
            <a:r>
              <a:rPr lang="ru-RU" dirty="0" smtClean="0"/>
              <a:t>Использование </a:t>
            </a:r>
            <a:br>
              <a:rPr lang="ru-RU" dirty="0" smtClean="0"/>
            </a:br>
            <a:r>
              <a:rPr lang="ru-RU" dirty="0" smtClean="0"/>
              <a:t>камушков «Марблс» </a:t>
            </a:r>
            <a:br>
              <a:rPr lang="ru-RU" dirty="0" smtClean="0"/>
            </a:br>
            <a:r>
              <a:rPr lang="ru-RU" dirty="0" smtClean="0"/>
              <a:t>в логопедической работе с детьми дошкольного возраста</a:t>
            </a:r>
            <a:endParaRPr lang="en-US" dirty="0"/>
          </a:p>
        </p:txBody>
      </p:sp>
      <p:pic>
        <p:nvPicPr>
          <p:cNvPr id="7170" name="Picture 2" descr="D:\Снимок.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8576" y="4361896"/>
            <a:ext cx="1512168" cy="1349319"/>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D:\Снимок-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12914" y="4850222"/>
            <a:ext cx="1571625" cy="14001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932040" y="5711215"/>
            <a:ext cx="4032448" cy="923330"/>
          </a:xfrm>
          <a:prstGeom prst="rect">
            <a:avLst/>
          </a:prstGeom>
          <a:noFill/>
        </p:spPr>
        <p:txBody>
          <a:bodyPr wrap="square" rtlCol="0">
            <a:spAutoFit/>
          </a:bodyPr>
          <a:lstStyle/>
          <a:p>
            <a:r>
              <a:rPr lang="ru-RU" dirty="0" smtClean="0">
                <a:solidFill>
                  <a:schemeClr val="accent1">
                    <a:lumMod val="50000"/>
                  </a:schemeClr>
                </a:solidFill>
              </a:rPr>
              <a:t>Составил учитель-логопед Синькова Л.Н. </a:t>
            </a:r>
          </a:p>
          <a:p>
            <a:r>
              <a:rPr lang="ru-RU" dirty="0" smtClean="0">
                <a:solidFill>
                  <a:schemeClr val="accent1">
                    <a:lumMod val="50000"/>
                  </a:schemeClr>
                </a:solidFill>
              </a:rPr>
              <a:t>МБДОУ №73 г. Чита</a:t>
            </a:r>
            <a:endParaRPr lang="ru-RU" dirty="0">
              <a:solidFill>
                <a:schemeClr val="accent1">
                  <a:lumMod val="50000"/>
                </a:schemeClr>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404664"/>
            <a:ext cx="4176464" cy="5976664"/>
          </a:xfrm>
        </p:spPr>
        <p:txBody>
          <a:bodyPr/>
          <a:lstStyle/>
          <a:p>
            <a:pPr marL="0" indent="0">
              <a:buNone/>
            </a:pPr>
            <a:r>
              <a:rPr lang="ru-RU" sz="1800" b="1" dirty="0">
                <a:solidFill>
                  <a:schemeClr val="accent1">
                    <a:lumMod val="50000"/>
                  </a:schemeClr>
                </a:solidFill>
              </a:rPr>
              <a:t>Вся жизнь ребенка – игра. И поэтому процесс обучения не может проводиться без неё. Тактильные ощущения, мелкая моторика, мыслительные операции развиваются в детской игре. Работа с ребенком должна быть игровой, динамичной, эмоционально приятной, неутомительной и разнообразной. Это подтолкнуло меня к поиску как традиционных, так и нетрадиционных  игровых приемов и средств работы с детьми. Одним из таких приемов является специально организованная деятельность с использованием интересных камешков, которые называются </a:t>
            </a:r>
            <a:r>
              <a:rPr lang="ru-RU" sz="1800" b="1" dirty="0" err="1">
                <a:solidFill>
                  <a:schemeClr val="accent1">
                    <a:lumMod val="50000"/>
                  </a:schemeClr>
                </a:solidFill>
              </a:rPr>
              <a:t>Марблс</a:t>
            </a:r>
            <a:r>
              <a:rPr lang="ru-RU" sz="1800" b="1" dirty="0" smtClean="0">
                <a:solidFill>
                  <a:schemeClr val="accent1">
                    <a:lumMod val="50000"/>
                  </a:schemeClr>
                </a:solidFill>
              </a:rPr>
              <a:t>.</a:t>
            </a:r>
            <a:endParaRPr lang="ru-RU" sz="4800" b="1" dirty="0">
              <a:solidFill>
                <a:srgbClr val="C00000"/>
              </a:solidFill>
            </a:endParaRPr>
          </a:p>
          <a:p>
            <a:pPr marL="0" indent="0">
              <a:buNone/>
            </a:pPr>
            <a:endParaRPr lang="ru-RU" sz="4800" b="1" dirty="0" smtClean="0">
              <a:solidFill>
                <a:srgbClr val="C00000"/>
              </a:solidFill>
            </a:endParaRPr>
          </a:p>
          <a:p>
            <a:pPr marL="0" indent="0" algn="r">
              <a:buNone/>
            </a:pPr>
            <a:endParaRPr lang="ru-RU" sz="4800" b="1" dirty="0" smtClean="0">
              <a:solidFill>
                <a:srgbClr val="C00000"/>
              </a:solidFill>
            </a:endParaRPr>
          </a:p>
          <a:p>
            <a:pPr marL="0" indent="0" algn="r">
              <a:buNone/>
            </a:pPr>
            <a:r>
              <a:rPr lang="ru-RU" sz="4800" b="1" dirty="0" smtClean="0">
                <a:solidFill>
                  <a:srgbClr val="C00000"/>
                </a:solidFill>
              </a:rPr>
              <a:t> </a:t>
            </a:r>
            <a:endParaRPr lang="ru-RU" sz="4800" b="1" dirty="0">
              <a:solidFill>
                <a:srgbClr val="C00000"/>
              </a:solidFill>
            </a:endParaRPr>
          </a:p>
        </p:txBody>
      </p:sp>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2000" y="1539058"/>
            <a:ext cx="4320480" cy="3707875"/>
          </a:xfrm>
          <a:prstGeom prst="rect">
            <a:avLst/>
          </a:prstGeom>
        </p:spPr>
      </p:pic>
    </p:spTree>
    <p:extLst>
      <p:ext uri="{BB962C8B-B14F-4D97-AF65-F5344CB8AC3E}">
        <p14:creationId xmlns:p14="http://schemas.microsoft.com/office/powerpoint/2010/main" val="14869357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txBody>
          <a:bodyPr/>
          <a:lstStyle/>
          <a:p>
            <a:pPr marL="0" lvl="0" indent="0">
              <a:buNone/>
            </a:pPr>
            <a:r>
              <a:rPr lang="ru-RU" sz="1800" b="1" dirty="0">
                <a:solidFill>
                  <a:srgbClr val="FF6161">
                    <a:lumMod val="50000"/>
                  </a:srgbClr>
                </a:solidFill>
              </a:rPr>
              <a:t> </a:t>
            </a:r>
            <a:r>
              <a:rPr lang="ru-RU" sz="1800" b="1" dirty="0" err="1">
                <a:solidFill>
                  <a:srgbClr val="FF6161">
                    <a:lumMod val="50000"/>
                  </a:srgbClr>
                </a:solidFill>
              </a:rPr>
              <a:t>Марбл</a:t>
            </a:r>
            <a:r>
              <a:rPr lang="ru-RU" sz="1800" b="1" dirty="0">
                <a:solidFill>
                  <a:srgbClr val="FF6161">
                    <a:lumMod val="50000"/>
                  </a:srgbClr>
                </a:solidFill>
              </a:rPr>
              <a:t> – это шарики или сплюснутые овальной или круглой формы. Они могут быть сделаны из глины, дерева, пластика или чаще всего из стекла. Они имеют разнообразные оттенки, цвета, красота которых завораживает настолько, что и взрослым и детям хочется к ним прикоснуться, подержать в руках. А главное их предназначение это веселые, полезные и простые игры. Имеется богатый  и разнообразный практический материал – комплексы игр с использованием камешков </a:t>
            </a:r>
            <a:r>
              <a:rPr lang="ru-RU" sz="1800" b="1" dirty="0" err="1">
                <a:solidFill>
                  <a:srgbClr val="FF6161">
                    <a:lumMod val="50000"/>
                  </a:srgbClr>
                </a:solidFill>
              </a:rPr>
              <a:t>Марблс</a:t>
            </a:r>
            <a:r>
              <a:rPr lang="ru-RU" sz="1800" b="1" dirty="0">
                <a:solidFill>
                  <a:srgbClr val="FF6161">
                    <a:lumMod val="50000"/>
                  </a:srgbClr>
                </a:solidFill>
              </a:rPr>
              <a:t>. И сейчас с некоторыми из них я хочу вас познакомить.</a:t>
            </a:r>
          </a:p>
          <a:p>
            <a:endParaRPr lang="ru-RU" dirty="0"/>
          </a:p>
        </p:txBody>
      </p:sp>
      <p:pic>
        <p:nvPicPr>
          <p:cNvPr id="2050" name="Picture 2" descr="https://gluhova-ozgdou11.edumsko.ru/uploads/4700/4606/section/595840/.thumbs/image.jpg?1529668116496"/>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912151" y="3133833"/>
            <a:ext cx="5319697" cy="2992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64423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«Лабиринты»</a:t>
            </a:r>
            <a:endParaRPr lang="ru-RU" dirty="0"/>
          </a:p>
        </p:txBody>
      </p:sp>
      <p:pic>
        <p:nvPicPr>
          <p:cNvPr id="2051" name="Picture 3" descr="D:\фото с телефона\WP_20151124_08_06_30_Pro.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5400000">
            <a:off x="5532052" y="3691593"/>
            <a:ext cx="2693236" cy="2888130"/>
          </a:xfrm>
          <a:prstGeom prst="rect">
            <a:avLst/>
          </a:prstGeom>
          <a:noFill/>
          <a:extLst>
            <a:ext uri="{909E8E84-426E-40DD-AFC4-6F175D3DCCD1}">
              <a14:hiddenFill xmlns:a14="http://schemas.microsoft.com/office/drawing/2010/main">
                <a:solidFill>
                  <a:srgbClr val="FFFFFF"/>
                </a:solidFill>
              </a14:hiddenFill>
            </a:ext>
          </a:extLst>
        </p:spPr>
      </p:pic>
      <p:pic>
        <p:nvPicPr>
          <p:cNvPr id="3" name="Рисунок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7318" y="1039347"/>
            <a:ext cx="3571450" cy="2686839"/>
          </a:xfrm>
          <a:prstGeom prst="rect">
            <a:avLst/>
          </a:prstGeom>
        </p:spPr>
      </p:pic>
      <p:pic>
        <p:nvPicPr>
          <p:cNvPr id="4" name="Рисунок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825663" y="1074538"/>
            <a:ext cx="3861137" cy="2482160"/>
          </a:xfrm>
          <a:prstGeom prst="rect">
            <a:avLst/>
          </a:prstGeom>
        </p:spPr>
      </p:pic>
      <p:pic>
        <p:nvPicPr>
          <p:cNvPr id="5" name="Рисунок 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02677" y="4077072"/>
            <a:ext cx="3040732" cy="2210524"/>
          </a:xfrm>
          <a:prstGeom prst="rect">
            <a:avLst/>
          </a:prstGeom>
        </p:spPr>
      </p:pic>
    </p:spTree>
    <p:extLst>
      <p:ext uri="{BB962C8B-B14F-4D97-AF65-F5344CB8AC3E}">
        <p14:creationId xmlns:p14="http://schemas.microsoft.com/office/powerpoint/2010/main" val="25726502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«Найди и закрой»</a:t>
            </a:r>
            <a:endParaRPr lang="ru-RU" dirty="0"/>
          </a:p>
        </p:txBody>
      </p:sp>
      <p:pic>
        <p:nvPicPr>
          <p:cNvPr id="1026" name="Picture 2"/>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179512" y="1124744"/>
            <a:ext cx="4172338" cy="2343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Рисунок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17887" y="3581636"/>
            <a:ext cx="4133963" cy="3276364"/>
          </a:xfrm>
          <a:prstGeom prst="rect">
            <a:avLst/>
          </a:prstGeom>
        </p:spPr>
      </p:pic>
      <p:pic>
        <p:nvPicPr>
          <p:cNvPr id="4" name="Рисунок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014392" y="3581636"/>
            <a:ext cx="3649524" cy="3708374"/>
          </a:xfrm>
          <a:prstGeom prst="rect">
            <a:avLst/>
          </a:prstGeom>
        </p:spPr>
      </p:pic>
      <p:pic>
        <p:nvPicPr>
          <p:cNvPr id="6" name="Рисунок 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014392" y="1124744"/>
            <a:ext cx="3672408" cy="2736304"/>
          </a:xfrm>
          <a:prstGeom prst="rect">
            <a:avLst/>
          </a:prstGeom>
        </p:spPr>
      </p:pic>
    </p:spTree>
    <p:extLst>
      <p:ext uri="{BB962C8B-B14F-4D97-AF65-F5344CB8AC3E}">
        <p14:creationId xmlns:p14="http://schemas.microsoft.com/office/powerpoint/2010/main" val="20297723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Звуковой анализ и синтез</a:t>
            </a:r>
            <a:endParaRPr lang="ru-RU" dirty="0"/>
          </a:p>
        </p:txBody>
      </p:sp>
      <p:pic>
        <p:nvPicPr>
          <p:cNvPr id="3074" name="Picture 2" descr="D:\фото с телефона\WP_20160211_09_51_44_Pro.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71472" y="1357298"/>
            <a:ext cx="2468255" cy="4394036"/>
          </a:xfrm>
          <a:prstGeom prst="rect">
            <a:avLst/>
          </a:prstGeom>
          <a:noFill/>
          <a:extLst>
            <a:ext uri="{909E8E84-426E-40DD-AFC4-6F175D3DCCD1}">
              <a14:hiddenFill xmlns:a14="http://schemas.microsoft.com/office/drawing/2010/main">
                <a:solidFill>
                  <a:srgbClr val="FFFFFF"/>
                </a:solidFill>
              </a14:hiddenFill>
            </a:ext>
          </a:extLst>
        </p:spPr>
      </p:pic>
      <p:pic>
        <p:nvPicPr>
          <p:cNvPr id="4" name="Объект 3"/>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3948900" y="1216431"/>
            <a:ext cx="4439523" cy="2336099"/>
          </a:xfrm>
        </p:spPr>
      </p:pic>
      <p:pic>
        <p:nvPicPr>
          <p:cNvPr id="5" name="Рисунок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742784" y="3717032"/>
            <a:ext cx="4943229" cy="2775532"/>
          </a:xfrm>
          <a:prstGeom prst="rect">
            <a:avLst/>
          </a:prstGeom>
        </p:spPr>
      </p:pic>
    </p:spTree>
    <p:extLst>
      <p:ext uri="{BB962C8B-B14F-4D97-AF65-F5344CB8AC3E}">
        <p14:creationId xmlns:p14="http://schemas.microsoft.com/office/powerpoint/2010/main" val="62354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27100"/>
          </a:xfrm>
        </p:spPr>
        <p:txBody>
          <a:bodyPr/>
          <a:lstStyle/>
          <a:p>
            <a:pPr algn="ctr"/>
            <a:r>
              <a:rPr lang="ru-RU" dirty="0" smtClean="0"/>
              <a:t>«Знакомство с буквой»</a:t>
            </a:r>
            <a:endParaRPr lang="ru-RU" dirty="0"/>
          </a:p>
        </p:txBody>
      </p:sp>
      <p:pic>
        <p:nvPicPr>
          <p:cNvPr id="7" name="Рисунок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418892" y="3183163"/>
            <a:ext cx="4752528" cy="3187750"/>
          </a:xfrm>
          <a:prstGeom prst="rect">
            <a:avLst/>
          </a:prstGeom>
        </p:spPr>
      </p:pic>
      <p:pic>
        <p:nvPicPr>
          <p:cNvPr id="8" name="Рисунок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05880" y="812524"/>
            <a:ext cx="6732240" cy="1872208"/>
          </a:xfrm>
          <a:prstGeom prst="rect">
            <a:avLst/>
          </a:prstGeom>
        </p:spPr>
      </p:pic>
      <p:pic>
        <p:nvPicPr>
          <p:cNvPr id="4" name="Объект 3"/>
          <p:cNvPicPr>
            <a:picLocks noGrp="1" noChangeAspect="1"/>
          </p:cNvPicPr>
          <p:nvPr>
            <p:ph idx="1"/>
          </p:nvPr>
        </p:nvPicPr>
        <p:blipFill>
          <a:blip r:embed="rId4">
            <a:extLst>
              <a:ext uri="{28A0092B-C50C-407E-A947-70E740481C1C}">
                <a14:useLocalDpi xmlns:a14="http://schemas.microsoft.com/office/drawing/2010/main"/>
              </a:ext>
            </a:extLst>
          </a:blip>
          <a:stretch>
            <a:fillRect/>
          </a:stretch>
        </p:blipFill>
        <p:spPr>
          <a:xfrm>
            <a:off x="-549633" y="2854526"/>
            <a:ext cx="5121633" cy="3845024"/>
          </a:xfrm>
        </p:spPr>
      </p:pic>
    </p:spTree>
    <p:extLst>
      <p:ext uri="{BB962C8B-B14F-4D97-AF65-F5344CB8AC3E}">
        <p14:creationId xmlns:p14="http://schemas.microsoft.com/office/powerpoint/2010/main" val="16956846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655827" y="766016"/>
            <a:ext cx="3250704" cy="3903430"/>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980728"/>
            <a:ext cx="3600400" cy="3543049"/>
          </a:xfrm>
          <a:prstGeom prst="rect">
            <a:avLst/>
          </a:prstGeom>
        </p:spPr>
      </p:pic>
      <p:sp>
        <p:nvSpPr>
          <p:cNvPr id="2" name="Заголовок 1"/>
          <p:cNvSpPr>
            <a:spLocks noGrp="1"/>
          </p:cNvSpPr>
          <p:nvPr>
            <p:ph type="title"/>
          </p:nvPr>
        </p:nvSpPr>
        <p:spPr/>
        <p:txBody>
          <a:bodyPr/>
          <a:lstStyle/>
          <a:p>
            <a:pPr algn="ctr"/>
            <a:r>
              <a:rPr lang="ru-RU" dirty="0" smtClean="0"/>
              <a:t>«Подбери и назови»</a:t>
            </a:r>
            <a:endParaRPr lang="ru-RU" dirty="0"/>
          </a:p>
        </p:txBody>
      </p:sp>
      <p:pic>
        <p:nvPicPr>
          <p:cNvPr id="5" name="Рисунок 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475655" y="3645024"/>
            <a:ext cx="6120681" cy="3024336"/>
          </a:xfrm>
          <a:prstGeom prst="rect">
            <a:avLst/>
          </a:prstGeom>
        </p:spPr>
      </p:pic>
    </p:spTree>
    <p:extLst>
      <p:ext uri="{BB962C8B-B14F-4D97-AF65-F5344CB8AC3E}">
        <p14:creationId xmlns:p14="http://schemas.microsoft.com/office/powerpoint/2010/main" val="18884632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4" name="Rectangle 4"/>
          <p:cNvSpPr>
            <a:spLocks noGrp="1" noChangeArrowheads="1"/>
          </p:cNvSpPr>
          <p:nvPr>
            <p:ph type="ctrTitle"/>
          </p:nvPr>
        </p:nvSpPr>
        <p:spPr>
          <a:xfrm>
            <a:off x="0" y="1884363"/>
            <a:ext cx="8964487" cy="1470025"/>
          </a:xfrm>
        </p:spPr>
        <p:txBody>
          <a:bodyPr/>
          <a:lstStyle/>
          <a:p>
            <a:pPr algn="ctr"/>
            <a:r>
              <a:rPr lang="ru-RU" sz="6000" dirty="0" smtClean="0"/>
              <a:t>Спасибо за внимание!</a:t>
            </a:r>
            <a:endParaRPr lang="en-US" sz="6000" dirty="0"/>
          </a:p>
        </p:txBody>
      </p:sp>
      <p:pic>
        <p:nvPicPr>
          <p:cNvPr id="5123" name="Picture 3" descr="D:\Моя работа\Снимок-1.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9512" y="4437112"/>
            <a:ext cx="1571625" cy="140017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D:\Моя работа\Снимок.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355976" y="3479849"/>
            <a:ext cx="1238250" cy="1104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Tsv7_ani">
  <a:themeElements>
    <a:clrScheme name="Default Design 1">
      <a:dk1>
        <a:srgbClr val="000000"/>
      </a:dk1>
      <a:lt1>
        <a:srgbClr val="FDF58D"/>
      </a:lt1>
      <a:dk2>
        <a:srgbClr val="CC3300"/>
      </a:dk2>
      <a:lt2>
        <a:srgbClr val="808080"/>
      </a:lt2>
      <a:accent1>
        <a:srgbClr val="FF6161"/>
      </a:accent1>
      <a:accent2>
        <a:srgbClr val="FFC319"/>
      </a:accent2>
      <a:accent3>
        <a:srgbClr val="FEF9C5"/>
      </a:accent3>
      <a:accent4>
        <a:srgbClr val="000000"/>
      </a:accent4>
      <a:accent5>
        <a:srgbClr val="FFB7B7"/>
      </a:accent5>
      <a:accent6>
        <a:srgbClr val="E7B016"/>
      </a:accent6>
      <a:hlink>
        <a:srgbClr val="A8D02A"/>
      </a:hlink>
      <a:folHlink>
        <a:srgbClr val="5CB1FE"/>
      </a:folHlink>
    </a:clrScheme>
    <a:fontScheme name="Default Design">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DF58D"/>
        </a:lt1>
        <a:dk2>
          <a:srgbClr val="CC3300"/>
        </a:dk2>
        <a:lt2>
          <a:srgbClr val="808080"/>
        </a:lt2>
        <a:accent1>
          <a:srgbClr val="FF6161"/>
        </a:accent1>
        <a:accent2>
          <a:srgbClr val="FFC319"/>
        </a:accent2>
        <a:accent3>
          <a:srgbClr val="FEF9C5"/>
        </a:accent3>
        <a:accent4>
          <a:srgbClr val="000000"/>
        </a:accent4>
        <a:accent5>
          <a:srgbClr val="FFB7B7"/>
        </a:accent5>
        <a:accent6>
          <a:srgbClr val="E7B016"/>
        </a:accent6>
        <a:hlink>
          <a:srgbClr val="A8D02A"/>
        </a:hlink>
        <a:folHlink>
          <a:srgbClr val="5CB1FE"/>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E1F4D8"/>
        </a:lt1>
        <a:dk2>
          <a:srgbClr val="003366"/>
        </a:dk2>
        <a:lt2>
          <a:srgbClr val="808080"/>
        </a:lt2>
        <a:accent1>
          <a:srgbClr val="FFC319"/>
        </a:accent1>
        <a:accent2>
          <a:srgbClr val="A8D02A"/>
        </a:accent2>
        <a:accent3>
          <a:srgbClr val="EEF8E9"/>
        </a:accent3>
        <a:accent4>
          <a:srgbClr val="000000"/>
        </a:accent4>
        <a:accent5>
          <a:srgbClr val="FFDEAB"/>
        </a:accent5>
        <a:accent6>
          <a:srgbClr val="98BC25"/>
        </a:accent6>
        <a:hlink>
          <a:srgbClr val="5CB1FE"/>
        </a:hlink>
        <a:folHlink>
          <a:srgbClr val="FF6161"/>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EE9DE"/>
        </a:lt1>
        <a:dk2>
          <a:srgbClr val="000066"/>
        </a:dk2>
        <a:lt2>
          <a:srgbClr val="808080"/>
        </a:lt2>
        <a:accent1>
          <a:srgbClr val="5CB1FE"/>
        </a:accent1>
        <a:accent2>
          <a:srgbClr val="FF7575"/>
        </a:accent2>
        <a:accent3>
          <a:srgbClr val="FEF2EC"/>
        </a:accent3>
        <a:accent4>
          <a:srgbClr val="000000"/>
        </a:accent4>
        <a:accent5>
          <a:srgbClr val="B5D5FE"/>
        </a:accent5>
        <a:accent6>
          <a:srgbClr val="E76969"/>
        </a:accent6>
        <a:hlink>
          <a:srgbClr val="FFC319"/>
        </a:hlink>
        <a:folHlink>
          <a:srgbClr val="A8D02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Tsv7_ani</Template>
  <TotalTime>150</TotalTime>
  <Words>143</Words>
  <Application>Microsoft Office PowerPoint</Application>
  <PresentationFormat>Экран (4:3)</PresentationFormat>
  <Paragraphs>14</Paragraphs>
  <Slides>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9</vt:i4>
      </vt:variant>
    </vt:vector>
  </HeadingPairs>
  <TitlesOfParts>
    <vt:vector size="13" baseType="lpstr">
      <vt:lpstr>Arial</vt:lpstr>
      <vt:lpstr>Arial Black</vt:lpstr>
      <vt:lpstr>Times New Roman</vt:lpstr>
      <vt:lpstr>Tsv7_ani</vt:lpstr>
      <vt:lpstr> Использование  камушков «Марблс»  в логопедической работе с детьми дошкольного возраста</vt:lpstr>
      <vt:lpstr>Презентация PowerPoint</vt:lpstr>
      <vt:lpstr>Презентация PowerPoint</vt:lpstr>
      <vt:lpstr>«Лабиринты»</vt:lpstr>
      <vt:lpstr>«Найди и закрой»</vt:lpstr>
      <vt:lpstr>Звуковой анализ и синтез</vt:lpstr>
      <vt:lpstr>«Знакомство с буквой»</vt:lpstr>
      <vt:lpstr>«Подбери и назови»</vt:lpstr>
      <vt:lpstr>Спасибо за внимание!</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ThemeGallery PowerTemplate</dc:title>
  <dc:creator>User</dc:creator>
  <dc:description>http://propowerpoint.ru - Áåñïëàòíûå øàáëîíû äëÿ ïðåçåíòàöèé. Ïîëåçíûå ñîâåòû è óðîêè  _x000d__x000d_
PowerPoint .</dc:description>
  <cp:lastModifiedBy>Людмила</cp:lastModifiedBy>
  <cp:revision>21</cp:revision>
  <dcterms:created xsi:type="dcterms:W3CDTF">2016-02-10T01:42:52Z</dcterms:created>
  <dcterms:modified xsi:type="dcterms:W3CDTF">2019-04-29T04:06:52Z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000800ea0c0000000000010243100207f6000400038000</vt:lpwstr>
  </property>
</Properties>
</file>