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99" r:id="rId2"/>
    <p:sldId id="304" r:id="rId3"/>
    <p:sldId id="257" r:id="rId4"/>
    <p:sldId id="263" r:id="rId5"/>
    <p:sldId id="256" r:id="rId6"/>
    <p:sldId id="262" r:id="rId7"/>
    <p:sldId id="275" r:id="rId8"/>
    <p:sldId id="274" r:id="rId9"/>
    <p:sldId id="265" r:id="rId10"/>
    <p:sldId id="300" r:id="rId11"/>
    <p:sldId id="302" r:id="rId12"/>
    <p:sldId id="276" r:id="rId13"/>
    <p:sldId id="273" r:id="rId14"/>
    <p:sldId id="270" r:id="rId15"/>
    <p:sldId id="288" r:id="rId16"/>
    <p:sldId id="301" r:id="rId17"/>
    <p:sldId id="260" r:id="rId18"/>
    <p:sldId id="261" r:id="rId19"/>
    <p:sldId id="277" r:id="rId20"/>
    <p:sldId id="266" r:id="rId21"/>
    <p:sldId id="286" r:id="rId22"/>
    <p:sldId id="289" r:id="rId23"/>
    <p:sldId id="291" r:id="rId24"/>
    <p:sldId id="298" r:id="rId25"/>
    <p:sldId id="296" r:id="rId26"/>
    <p:sldId id="292" r:id="rId27"/>
    <p:sldId id="293" r:id="rId28"/>
    <p:sldId id="303" r:id="rId2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885F55B-E237-4B76-8056-B4048FE7508C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B9D7BAA-DEE2-403D-BA86-00267D544D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C0577-6693-47DC-B3F2-A9D0D4E80F48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69FB3-912D-41F0-8EEF-3798FE7D78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296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72B0D-5270-4D98-BF96-A9FB5B956023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182C3-3913-40FC-9559-38B8DF9238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3317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72D36-9770-4CAC-A28B-CC4820D3FF57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F51CD-1174-40B9-A708-B0B1943D4C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237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58D32-3287-405D-99F5-8F8D917D245D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133E9-E5B8-4D83-933D-21C08213F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330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A152F-D236-4B25-9825-D4C6F4AD8A84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95F5A-D44B-4207-8228-212D215693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4471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AD14-4F89-4F4E-A3F7-ACF7B62D5C36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1C731-BFE9-4753-8562-959A0DEF6F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3093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2FD10-4D2C-4282-87FE-E98B3DA4A71F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8B2DC-8307-4EE3-943E-17823B1B18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545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28973-1BD6-4545-A52B-7AD2E201CADC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4C307-F9AB-47CE-A2E2-1317D330C4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738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D85F3-C47B-4A25-B5A1-5B04613F8EC0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E6068-AC25-467A-9754-147D93FC0F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230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44EE8-3793-40E4-BE6A-6D85EC438A71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3D112-2A4F-45C8-B88C-BB4E0D8B75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337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26ABA-9ACB-462B-B7C9-25C7B508772B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BFB24-F3C8-4FE9-BC16-221EC88046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66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F6D5B0-99D0-44E2-AD48-A26EF0B43FD2}" type="datetimeFigureOut">
              <a:rPr lang="ru-RU"/>
              <a:pPr>
                <a:defRPr/>
              </a:pPr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6ACED6F-F7C2-4730-89FC-39F86A82B6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H:\&#1074;&#1086;&#1081;&#1085;&#1072;\anthem_2001_russ_vocin_offic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74;&#1086;&#1081;&#1085;&#1072;\&#1040;&#1060;&#1043;&#1040;&#1053;%20-%20&#1040;&#1092;&#1075;&#1072;&#1085;&#1080;&#1089;&#1090;&#1072;&#1085;%20&#1082;&#1072;&#1082;&#1080;&#1093;%20&#1087;&#1072;&#1088;&#1085;&#1080;&#1096;&#1077;&#1082;%20&#1090;&#1099;%20&#1091;&#1073;&#1080;&#1083;%20(mp3ostrov.com).mp3" TargetMode="Externa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fgan.ru/vivod/vivod-6.jpg" TargetMode="Externa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hyperlink" Target="http://afgan.ru/vivod/vivod-3.jpg" TargetMode="Externa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afgan.ru/vivod/vivod-8.jpg" TargetMode="External"/><Relationship Id="rId13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6.jpeg"/><Relationship Id="rId12" Type="http://schemas.openxmlformats.org/officeDocument/2006/relationships/hyperlink" Target="http://afgan.ru/vivod/vivod-4.jpg" TargetMode="External"/><Relationship Id="rId2" Type="http://schemas.openxmlformats.org/officeDocument/2006/relationships/hyperlink" Target="http://afgan.ru/vivod/vivod-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fgan.ru/vivod/vivod-7.jpg" TargetMode="External"/><Relationship Id="rId11" Type="http://schemas.openxmlformats.org/officeDocument/2006/relationships/image" Target="../media/image58.jpeg"/><Relationship Id="rId5" Type="http://schemas.openxmlformats.org/officeDocument/2006/relationships/image" Target="../media/image55.jpeg"/><Relationship Id="rId10" Type="http://schemas.openxmlformats.org/officeDocument/2006/relationships/hyperlink" Target="http://afgan.ru/vivod/vivod-9.jpg" TargetMode="External"/><Relationship Id="rId4" Type="http://schemas.openxmlformats.org/officeDocument/2006/relationships/hyperlink" Target="http://afgan.ru/vivod/vivod-5.jpg" TargetMode="External"/><Relationship Id="rId9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74;&#1086;&#1081;&#1085;&#1072;\&#1052;&#1072;&#1090;&#1077;&#1088;.%20&#1073;&#1086;&#1083;&#1100;.mp3" TargetMode="Externa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hyperlink" Target="http://afgan.ru/vivod/vivod-11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\Desktop\&#1074;&#1086;&#1081;&#1085;&#1072;\3670_1763_1756Armejskie_pesni_pod_gitaru-Oduvanchiki_Vremya_proshlo_a_devchonka_ta_Vedet_malysha(vmusice.net).mp3" TargetMode="External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tofwar.ru/j/janr_1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714375"/>
            <a:ext cx="3714750" cy="5411788"/>
          </a:xfrm>
        </p:spPr>
        <p:txBody>
          <a:bodyPr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15 февраля 1989 года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День вывода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советских войск из Афганистана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pic>
        <p:nvPicPr>
          <p:cNvPr id="3075" name="Рисунок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9063" y="928688"/>
            <a:ext cx="5072062" cy="3910012"/>
          </a:xfr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" name="anthem_2001_russ_vocin_off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857875"/>
            <a:ext cx="2444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1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АФГАН - Афганистан каких парнишек ты убил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7150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642938"/>
            <a:ext cx="73342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65663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588" y="0"/>
            <a:ext cx="4570412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466725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0" y="3500438"/>
            <a:ext cx="4333875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3286125"/>
            <a:ext cx="2678113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3333750"/>
            <a:ext cx="2643187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500438"/>
            <a:ext cx="4762500" cy="30765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4762500" cy="30099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0" y="3500438"/>
            <a:ext cx="4762500" cy="30765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14313"/>
            <a:ext cx="2857500" cy="45339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3" descr="C:\Users\2\Desktop\афган\Фото026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63" y="285750"/>
            <a:ext cx="337502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1000125"/>
            <a:ext cx="8072437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http://www.rsva-ural.ru/catalogue/customimages/656/2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15328" cy="1203348"/>
          </a:xfrm>
        </p:spPr>
        <p:txBody>
          <a:bodyPr>
            <a:no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небо голубое-голубое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горячей горною страной,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 золотое-золотое,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под ним идет жестокий бой.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Рисунок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552575"/>
            <a:ext cx="7500937" cy="5091113"/>
          </a:xfrm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2\Desktop\афган\Фото02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643313"/>
            <a:ext cx="2225675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C:\Users\2\Desktop\афган\Фото02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142875"/>
            <a:ext cx="2432050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950" y="3643313"/>
            <a:ext cx="21780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643313"/>
            <a:ext cx="2214562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C:\Users\user\Desktop\афган\Фото-02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23082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643313"/>
            <a:ext cx="228600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8"/>
          <p:cNvSpPr>
            <a:spLocks noChangeArrowheads="1"/>
          </p:cNvSpPr>
          <p:nvPr/>
        </p:nvSpPr>
        <p:spPr bwMode="auto">
          <a:xfrm rot="-558094">
            <a:off x="2757488" y="-231775"/>
            <a:ext cx="3798887" cy="4035425"/>
          </a:xfrm>
          <a:prstGeom prst="wave">
            <a:avLst>
              <a:gd name="adj1" fmla="val 12500"/>
              <a:gd name="adj2" fmla="val 0"/>
            </a:avLst>
          </a:prstGeom>
          <a:noFill/>
          <a:ln w="952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00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0070C0"/>
                </a:solidFill>
                <a:latin typeface="Arial" panose="020B0604020202020204" pitchFamily="34" charset="0"/>
              </a:rPr>
              <a:t>Герои</a:t>
            </a:r>
            <a:r>
              <a:rPr lang="ru-RU" altLang="ru-RU" sz="3600" b="1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Arial" panose="020B0604020202020204" pitchFamily="34" charset="0"/>
              </a:rPr>
              <a:t>«горячих точек»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94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94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94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94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3857625" y="214313"/>
            <a:ext cx="4829175" cy="6094412"/>
          </a:xfrm>
        </p:spPr>
        <p:txBody>
          <a:bodyPr/>
          <a:lstStyle/>
          <a:p>
            <a:pPr eaLnBrk="1" hangingPunct="1"/>
            <a:r>
              <a:rPr lang="ru-RU" altLang="ru-RU" sz="3000" smtClean="0">
                <a:cs typeface="Times New Roman" panose="02020603050405020304" pitchFamily="18" charset="0"/>
              </a:rPr>
              <a:t>Вывод частей 40-й Армии в январе-феврале продолжался строго по плану. При этом коммуникации от Кабула через перевал Саланг надежно охранялись от возможных нападений со стороны моджахедов, особенно отрядов Ахмат Шах Максуда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3000" smtClean="0">
                <a:cs typeface="Times New Roman" panose="02020603050405020304" pitchFamily="18" charset="0"/>
              </a:rPr>
              <a:t>    «Снежный барс».</a:t>
            </a:r>
            <a:endParaRPr lang="en-US" altLang="ru-RU" sz="3000" smtClean="0">
              <a:cs typeface="Times New Roman" panose="02020603050405020304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ru-RU" sz="2600" smtClean="0">
              <a:cs typeface="Times New Roman" panose="02020603050405020304" pitchFamily="18" charset="0"/>
            </a:endParaRPr>
          </a:p>
        </p:txBody>
      </p:sp>
      <p:pic>
        <p:nvPicPr>
          <p:cNvPr id="23555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32861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Рисунок 4" descr="http://afgan.ru/vivod/vivod-6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4500563"/>
            <a:ext cx="32861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Рисунок 6" descr="http://afgan.ru/vivod/vivod-3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214563"/>
            <a:ext cx="3286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229600" cy="2686050"/>
          </a:xfrm>
        </p:spPr>
        <p:txBody>
          <a:bodyPr/>
          <a:lstStyle/>
          <a:p>
            <a:pPr eaLnBrk="1" hangingPunct="1"/>
            <a:r>
              <a:rPr lang="ru-RU" altLang="ru-RU" smtClean="0">
                <a:cs typeface="Times New Roman" panose="02020603050405020304" pitchFamily="18" charset="0"/>
              </a:rPr>
              <a:t>К этому времени были свернуты гарнизоны, многие заставы и блоки, вытянулись колонны, увлекаемые общим потоком на север, домой. Военные городки были переданы афганской стороне.</a:t>
            </a:r>
            <a:br>
              <a:rPr lang="ru-RU" altLang="ru-RU" smtClean="0">
                <a:cs typeface="Times New Roman" panose="02020603050405020304" pitchFamily="18" charset="0"/>
              </a:rPr>
            </a:br>
            <a:endParaRPr lang="ru-RU" altLang="ru-RU" smtClean="0"/>
          </a:p>
        </p:txBody>
      </p:sp>
      <p:pic>
        <p:nvPicPr>
          <p:cNvPr id="24579" name="Рисунок 4" descr="http://afgan.ru/vivod/vivod-2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3" y="2071688"/>
            <a:ext cx="2566987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5" descr="http://afgan.ru/vivod/vivod-5s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2571750"/>
            <a:ext cx="22860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6" descr="http://afgan.ru/vivod/vivod-7s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571750"/>
            <a:ext cx="20716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http://afgan.ru/vivod/vivod-8s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4429125"/>
            <a:ext cx="228600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http://afgan.ru/vivod/vivod-9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4429125"/>
            <a:ext cx="2071688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http://afgan.ru/vivod/vivod-4s.jp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4286250"/>
            <a:ext cx="2000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0" y="3214688"/>
            <a:ext cx="9144000" cy="3643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600" smtClean="0">
                <a:cs typeface="Times New Roman" panose="02020603050405020304" pitchFamily="18" charset="0"/>
              </a:rPr>
              <a:t> Последний бой на Южном Саланге произошел в январе, буквально за две недели до окончательного вывода наших войск из Афганистана. Этот бой был жестоким. Наши воины предпринимали усилия, чтобы не пострадали от душманов мирные жители, которые были в этом районе. Толпы мирных жителей провожали с открытыми сердцами наших военнослужащих…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ru-RU" altLang="ru-RU" sz="2600" smtClean="0">
                <a:cs typeface="Times New Roman" panose="02020603050405020304" pitchFamily="18" charset="0"/>
              </a:rPr>
              <a:t>      И все же бой начался! Не без потерь!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endParaRPr lang="ru-RU" altLang="ru-RU" sz="2600" smtClean="0"/>
          </a:p>
          <a:p>
            <a:pPr eaLnBrk="1" hangingPunct="1">
              <a:lnSpc>
                <a:spcPct val="90000"/>
              </a:lnSpc>
            </a:pPr>
            <a:endParaRPr lang="ru-RU" altLang="ru-RU" sz="2600" smtClean="0"/>
          </a:p>
        </p:txBody>
      </p:sp>
      <p:pic>
        <p:nvPicPr>
          <p:cNvPr id="25603" name="Рисунок 3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85750"/>
            <a:ext cx="3500437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Объект 6" descr="КУЗЬМЕНКО Евгений&#10;                      Михайлович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548680"/>
            <a:ext cx="2809875" cy="4914900"/>
          </a:xfrm>
        </p:spPr>
      </p:pic>
      <p:pic>
        <p:nvPicPr>
          <p:cNvPr id="5124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4008" y="616942"/>
            <a:ext cx="3454400" cy="477837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285750"/>
            <a:ext cx="6429375" cy="621506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Солдаты уходили из Афганистана среди цветов,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itchFamily="18" charset="0"/>
              </a:rPr>
              <a:t>улыбок, отдавая последние почести павшим. Праздничный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itchFamily="18" charset="0"/>
              </a:rPr>
              <a:t>Хайратонский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itchFamily="18" charset="0"/>
              </a:rPr>
              <a:t> мост. Цветы, оркестр, кино и телевидение. Усталый генерал Громов на мосту... </a:t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29699" name="Picture 2" descr="C:\Documents and Settings\user.SCHOOL\Рабочий стол\громо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188" y="2000250"/>
            <a:ext cx="3571875" cy="4379913"/>
          </a:xfrm>
          <a:noFill/>
          <a:ln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8588" y="-6350"/>
            <a:ext cx="9577388" cy="1725613"/>
          </a:xfrm>
        </p:spPr>
      </p:pic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/>
            <a:r>
              <a:rPr lang="ru-RU" altLang="ru-RU" sz="2600" smtClean="0">
                <a:cs typeface="Times New Roman" panose="02020603050405020304" pitchFamily="18" charset="0"/>
              </a:rPr>
              <a:t>1979 год — 86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1980 год — 1484 человека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1981 год — 1298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1982 год — 1948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1983 год — 1446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1984 год — 2346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1985 год — 1868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1986 год — 1333 человека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1987 год — 1215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1988 год — 759 человек 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1989 год — 53 человека</a:t>
            </a:r>
            <a:br>
              <a:rPr lang="ru-RU" altLang="ru-RU" sz="2600" smtClean="0">
                <a:cs typeface="Times New Roman" panose="02020603050405020304" pitchFamily="18" charset="0"/>
              </a:rPr>
            </a:br>
            <a:r>
              <a:rPr lang="ru-RU" altLang="ru-RU" sz="2600" smtClean="0">
                <a:cs typeface="Times New Roman" panose="02020603050405020304" pitchFamily="18" charset="0"/>
              </a:rPr>
              <a:t>                                        </a:t>
            </a:r>
            <a:r>
              <a:rPr lang="ru-RU" altLang="ru-RU" sz="2600" smtClean="0">
                <a:solidFill>
                  <a:srgbClr val="C00000"/>
                </a:solidFill>
                <a:cs typeface="Times New Roman" panose="02020603050405020304" pitchFamily="18" charset="0"/>
              </a:rPr>
              <a:t>Всего:  </a:t>
            </a:r>
            <a:r>
              <a:rPr lang="ru-RU" altLang="ru-RU" sz="3700" smtClean="0">
                <a:solidFill>
                  <a:srgbClr val="C00000"/>
                </a:solidFill>
                <a:cs typeface="Times New Roman" panose="02020603050405020304" pitchFamily="18" charset="0"/>
              </a:rPr>
              <a:t>13836 человек.</a:t>
            </a:r>
            <a:endParaRPr lang="ru-RU" altLang="ru-RU" sz="3700" smtClean="0"/>
          </a:p>
        </p:txBody>
      </p:sp>
      <p:pic>
        <p:nvPicPr>
          <p:cNvPr id="30724" name="Рисунок 3" descr="http://afgan.ru/vivod/vivod-11s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785938"/>
            <a:ext cx="24288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Матер. бо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857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Вспомним в этот    радостный и грустный день имена солдат - поклонимся павшим…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1747" name="Рисунок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38" y="1714500"/>
            <a:ext cx="6443662" cy="4708525"/>
          </a:xfrm>
          <a:noFill/>
        </p:spPr>
      </p:pic>
      <p:pic>
        <p:nvPicPr>
          <p:cNvPr id="31748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63632">
            <a:off x="266700" y="2098675"/>
            <a:ext cx="2222500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Итог любой войны – безутешная материнская скорбь, цвет платка – черный. И главный памятник войны – это памятник Матери, плачущей у гроба своего сына…</a:t>
            </a:r>
          </a:p>
          <a:p>
            <a:pPr>
              <a:defRPr/>
            </a:pPr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000500" y="1571625"/>
            <a:ext cx="4686300" cy="4737100"/>
          </a:xfrm>
        </p:spPr>
        <p:txBody>
          <a:bodyPr/>
          <a:lstStyle/>
          <a:p>
            <a:r>
              <a:rPr lang="ru-RU" altLang="ru-RU" sz="3600" smtClean="0"/>
              <a:t>Вся боль войны проходит через матерей, сводя их с ума, окрашивая волосы в белый цвет, искажая их лица гримасой страшного горя.</a:t>
            </a:r>
          </a:p>
          <a:p>
            <a:endParaRPr lang="ru-RU" altLang="ru-RU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947738"/>
            <a:ext cx="3748088" cy="5576887"/>
          </a:xfrm>
          <a:prstGeom prst="rect">
            <a:avLst/>
          </a:prstGeom>
          <a:solidFill>
            <a:srgbClr val="660000"/>
          </a:solidFill>
          <a:ln w="5724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Фото\Картинки\Animations\Праздники\9 мая\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3670_1763_1756Armejskie_pesni_pod_gitaru-Oduvanchiki_Vremya_proshlo_a_devchonka_ta_Vedet_malysha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6072188"/>
            <a:ext cx="2444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3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    </a:t>
            </a:r>
            <a:r>
              <a:rPr lang="en-US" dirty="0" smtClean="0">
                <a:cs typeface="Times New Roman" pitchFamily="18" charset="0"/>
              </a:rPr>
              <a:t>      </a:t>
            </a:r>
            <a:r>
              <a:rPr lang="ru-RU" dirty="0" smtClean="0">
                <a:cs typeface="Times New Roman" pitchFamily="18" charset="0"/>
              </a:rPr>
              <a:t>15 февраля исполняется 2</a:t>
            </a:r>
            <a:r>
              <a:rPr lang="en-US" dirty="0" smtClean="0">
                <a:cs typeface="Times New Roman" pitchFamily="18" charset="0"/>
              </a:rPr>
              <a:t>5</a:t>
            </a:r>
            <a:r>
              <a:rPr lang="ru-RU" dirty="0" smtClean="0">
                <a:cs typeface="Times New Roman" pitchFamily="18" charset="0"/>
              </a:rPr>
              <a:t> лет 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со дня </a:t>
            </a:r>
            <a:r>
              <a:rPr lang="en-US" dirty="0" smtClean="0">
                <a:cs typeface="Times New Roman" pitchFamily="18" charset="0"/>
              </a:rPr>
              <a:t>  </a:t>
            </a:r>
            <a:r>
              <a:rPr lang="ru-RU" dirty="0" smtClean="0">
                <a:cs typeface="Times New Roman" pitchFamily="18" charset="0"/>
              </a:rPr>
              <a:t>вывода советских войск из 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Афганистана. Советские войска на 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территории Афганистана находились 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девять лет, один месяц </a:t>
            </a:r>
            <a:endParaRPr lang="en-US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и  девятнадцать дней </a:t>
            </a:r>
            <a:endParaRPr lang="ru-RU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                </a:t>
            </a:r>
            <a:r>
              <a:rPr lang="ru-RU" u="sng" dirty="0" smtClean="0">
                <a:cs typeface="Times New Roman" pitchFamily="18" charset="0"/>
              </a:rPr>
              <a:t> </a:t>
            </a:r>
            <a:r>
              <a:rPr lang="ru-RU" b="1" u="sng" dirty="0" smtClean="0">
                <a:cs typeface="Times New Roman" pitchFamily="18" charset="0"/>
              </a:rPr>
              <a:t>с 1979</a:t>
            </a:r>
            <a:r>
              <a:rPr lang="en-US" b="1" u="sng" dirty="0" smtClean="0">
                <a:cs typeface="Times New Roman" pitchFamily="18" charset="0"/>
              </a:rPr>
              <a:t>  </a:t>
            </a:r>
            <a:r>
              <a:rPr lang="ru-RU" b="1" u="sng" dirty="0" smtClean="0">
                <a:cs typeface="Times New Roman" pitchFamily="18" charset="0"/>
              </a:rPr>
              <a:t> по </a:t>
            </a:r>
            <a:r>
              <a:rPr lang="en-US" b="1" u="sng" dirty="0" smtClean="0">
                <a:cs typeface="Times New Roman" pitchFamily="18" charset="0"/>
              </a:rPr>
              <a:t>  </a:t>
            </a:r>
            <a:r>
              <a:rPr lang="ru-RU" b="1" u="sng" dirty="0" smtClean="0">
                <a:cs typeface="Times New Roman" pitchFamily="18" charset="0"/>
              </a:rPr>
              <a:t>1989 гг. </a:t>
            </a:r>
            <a:endParaRPr lang="en-US" b="1" u="sng" dirty="0" smtClean="0"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В мае 1988-го Советский Союз начал вывод войск из страны. 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>
                <a:cs typeface="Times New Roman" pitchFamily="18" charset="0"/>
              </a:rPr>
              <a:t>15 февраля 1989 последнее подразделение 40-й армии СССР покинуло Афганистан. </a:t>
            </a:r>
            <a:br>
              <a:rPr lang="ru-RU" dirty="0" smtClean="0">
                <a:cs typeface="Times New Roman" pitchFamily="18" charset="0"/>
              </a:rPr>
            </a:br>
            <a:endParaRPr lang="ru-RU" dirty="0" smtClean="0"/>
          </a:p>
        </p:txBody>
      </p:sp>
      <p:pic>
        <p:nvPicPr>
          <p:cNvPr id="7171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3" y="142875"/>
            <a:ext cx="3000375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 rot="20261049">
            <a:off x="6689725" y="1804988"/>
            <a:ext cx="542925" cy="346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 rot="-1746316">
            <a:off x="6635750" y="1760538"/>
            <a:ext cx="512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00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2400" b="1">
                <a:solidFill>
                  <a:srgbClr val="FF0000"/>
                </a:solidFill>
                <a:cs typeface="Times New Roman" panose="02020603050405020304" pitchFamily="18" charset="0"/>
              </a:rPr>
              <a:t>25</a:t>
            </a:r>
            <a:endParaRPr lang="ru-RU" altLang="ru-RU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Каждый из полумиллиона наших солдат, прошедших через эту войну, стал частью Афганистана. А Афганистан стал частью каждого воевавшего там. Глупцы называли Афганистан «школой мужества». Глупцы были мудрецами: своих сыновей они предпочитали в эту школу не отправлять.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dirty="0" smtClean="0"/>
              <a:t> 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" name="Содержимое 3" descr="Вывод войск из Афганистана (54 фото)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3000375"/>
            <a:ext cx="6357937" cy="360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0"/>
            <a:ext cx="8240713" cy="1547813"/>
          </a:xfrm>
        </p:spPr>
      </p:pic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3525837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pic>
        <p:nvPicPr>
          <p:cNvPr id="9220" name="Рисунок 154" descr="http://artofwar.ru/img/j/janr_1/text_0020/provintsii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1214438"/>
            <a:ext cx="745807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6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63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Рисунок 7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571875"/>
            <a:ext cx="464343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8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900" y="0"/>
            <a:ext cx="46101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9" descr="http://www.rsva-ural.ru/catalogue/customimages/656/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75"/>
            <a:ext cx="4381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2714625"/>
          </a:xfrm>
        </p:spPr>
        <p:txBody>
          <a:bodyPr/>
          <a:lstStyle/>
          <a:p>
            <a:pPr eaLnBrk="1" hangingPunct="1"/>
            <a:r>
              <a:rPr lang="ru-RU" altLang="ru-RU" smtClean="0"/>
              <a:t>Что характерно, в Афганистане воевали не совсем с афганцами. Против нас активно действовал Пакистан, на чьей территории располагались душманские базы.</a:t>
            </a:r>
          </a:p>
        </p:txBody>
      </p:sp>
      <p:pic>
        <p:nvPicPr>
          <p:cNvPr id="4" name="Рисунок 3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2000250"/>
            <a:ext cx="6572250" cy="4505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00063" y="0"/>
            <a:ext cx="8229600" cy="4708525"/>
          </a:xfrm>
        </p:spPr>
        <p:txBody>
          <a:bodyPr/>
          <a:lstStyle/>
          <a:p>
            <a:pPr eaLnBrk="1" hangingPunct="1"/>
            <a:r>
              <a:rPr lang="ru-RU" altLang="ru-RU" smtClean="0"/>
              <a:t>Не менее активно действовали против нас США, которые как раз через Пакистан финансировали и снабжали врага. Например, на свои деньги вырастили Усаму Бен–Ладена. </a:t>
            </a:r>
          </a:p>
        </p:txBody>
      </p:sp>
      <p:pic>
        <p:nvPicPr>
          <p:cNvPr id="4" name="Рисунок 3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1857375"/>
            <a:ext cx="742950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Вывод войск из Афганистана (54 фото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286125"/>
            <a:ext cx="5072063" cy="3571875"/>
          </a:xfrm>
        </p:spPr>
      </p:pic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5214938" y="285750"/>
            <a:ext cx="3929062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00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/>
              <a:t>Помогал оружием коммунистический Китай.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/>
              <a:t> Поставляли мины итальянцы.</a:t>
            </a:r>
          </a:p>
        </p:txBody>
      </p:sp>
      <p:pic>
        <p:nvPicPr>
          <p:cNvPr id="13316" name="Рисунок 5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3357563"/>
            <a:ext cx="4071937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6" descr="Вывод войск из Афганистана (54 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20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1575</TotalTime>
  <Words>421</Words>
  <Application>Microsoft Office PowerPoint</Application>
  <PresentationFormat>Экран (4:3)</PresentationFormat>
  <Paragraphs>30</Paragraphs>
  <Slides>28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небо голубое-голубое Над горячей горною страной, Солнце золотое-золотое, А под ним идет жестокий бой.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Солдаты уходили из Афганистана среди цветов, улыбок, отдавая последние почести павшим. Праздничный Хайратонский мост. Цветы, оркестр, кино и телевидение. Усталый генерал Громов на мосту...  </vt:lpstr>
      <vt:lpstr>Презентация PowerPoint</vt:lpstr>
      <vt:lpstr>Вспомним в этот    радостный и грустный день имена солдат - поклонимся павшим…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Алексей Меньчик</cp:lastModifiedBy>
  <cp:revision>162</cp:revision>
  <dcterms:modified xsi:type="dcterms:W3CDTF">2019-04-29T03:44:52Z</dcterms:modified>
</cp:coreProperties>
</file>