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76" r:id="rId6"/>
    <p:sldId id="262" r:id="rId7"/>
    <p:sldId id="264" r:id="rId8"/>
    <p:sldId id="277" r:id="rId9"/>
    <p:sldId id="263" r:id="rId10"/>
    <p:sldId id="266" r:id="rId11"/>
    <p:sldId id="267" r:id="rId12"/>
    <p:sldId id="268" r:id="rId13"/>
    <p:sldId id="269" r:id="rId14"/>
    <p:sldId id="273" r:id="rId15"/>
    <p:sldId id="271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вощи.png"/>
          <p:cNvPicPr>
            <a:picLocks noGrp="1" noChangeAspect="1"/>
          </p:cNvPicPr>
          <p:nvPr>
            <p:ph idx="1"/>
          </p:nvPr>
        </p:nvPicPr>
        <p:blipFill>
          <a:blip r:embed="rId2">
            <a:lum bright="25000"/>
          </a:blip>
          <a:stretch>
            <a:fillRect/>
          </a:stretch>
        </p:blipFill>
        <p:spPr>
          <a:xfrm>
            <a:off x="1752600" y="0"/>
            <a:ext cx="6629400" cy="66956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5626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 дошкольное  автономное учреждение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центр развития ребенка – детский сад «Аленький цветочек»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подготовтительная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«А»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группа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«Огород на подоконнике»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Гайворонская Н.С.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Содержание работы в ходе реализации                                       проекта                           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Дидактические игры: «Вершки и корешки», «Что сначала, что потом», «Закончи  предложение»,»Узнай на ощупь», «Узнай на вкус», «От какого овоща эта часть?».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Пальчиковые игры: «Фрукты», «Варим мы компот», «В сад идем мы погулять».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Сюжетно - ролевые игры: «Магазин «Семян», «Цветы».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Физкультминутки: «Бабушка кисель варила», «Садовод», «Цветок»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DSCN05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810000"/>
            <a:ext cx="2809037" cy="21067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«Как выращивают овощи».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НОД: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«В мире растений», «Все начинается с семечка», «Посев семян», «Первые всходы».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Опытно – экспериментальная деятельность: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«Строение растений», «Условия необходимые для жизни растений», «Размножение, рост, развитие растений»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Чтение: сказки - русская народная «Репка», белорусская «Пых», украинская «Колосок», татарская «Мешок»;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Ю.Тувим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«Овощи».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-Разучивание стихов, загадок, поговорок об овощах.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Творческое рассказывание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«Как я посадил и ухаживал за зеленым луком у себя дома»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«От семечка к ростку», «В зимнем саду»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помочь детям запомнить и систематизировать все то, что они узнали о растениях;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творчество, фантазию, умение мыслить образно.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DSCN04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429000"/>
            <a:ext cx="2809037" cy="2106778"/>
          </a:xfrm>
          <a:prstGeom prst="rect">
            <a:avLst/>
          </a:prstGeom>
        </p:spPr>
      </p:pic>
      <p:pic>
        <p:nvPicPr>
          <p:cNvPr id="5" name="Рисунок 4" descr="DSCN04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352800"/>
            <a:ext cx="2809037" cy="210677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консультация для родителей «Магия овощей», «Поиграйте с ребенком – «Опыты и эксперименты»»;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индивидуальные беседы «Обсуждаете ли вы дома с ребенком тему недели?», «Участие в проекте «Огород на подоконнике»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подведение итогов реализации проекта;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оформление результатов проекта в виде презентации;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оформление выставки рисунков детей от семечка к ростку;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праздник «Овощи и фрукты с нашей грядки»;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проведение конкурса «Угадай название овоща».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Результаты проектной деятельности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IMG_0839.JPG"/>
          <p:cNvPicPr>
            <a:picLocks noChangeAspect="1"/>
          </p:cNvPicPr>
          <p:nvPr/>
        </p:nvPicPr>
        <p:blipFill>
          <a:blip r:embed="rId3" cstate="print"/>
          <a:srcRect t="1095"/>
          <a:stretch>
            <a:fillRect/>
          </a:stretch>
        </p:blipFill>
        <p:spPr>
          <a:xfrm>
            <a:off x="2133600" y="1828800"/>
            <a:ext cx="5425440" cy="357735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Результаты реализации проекта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расширен кругозор детей о комнатных и культурных растениях нашей местности;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дети расширили свой словарный запас;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улучшилась предметно – развивающая среда: литературой, фотографиями, иллюстрациями, презентациями, материалом для опытно – экспериментальной деятельности;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у детей повысились: любознательность, творческие способности, познавательная активность, коммуникативные навыки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Список источников информации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Евсеева Н.Е. Проект «Огород на подоконнике» // Международный образовательный портал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Маам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URL: </a:t>
            </a:r>
            <a:r>
              <a:rPr lang="en-US" sz="2700" dirty="0" err="1" smtClean="0">
                <a:latin typeface="Times New Roman" pitchFamily="18" charset="0"/>
                <a:cs typeface="Times New Roman" pitchFamily="18" charset="0"/>
              </a:rPr>
              <a:t>htt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//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www.maam.ru (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2015. 18апреля)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Сыпченко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Е.А.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Иновационные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педагогические технологии. Метод проектов в ДОУ. – СПб.: ООО «ИЗДАТЕЛЬСТВО «Детство – ПРЕСС», 2013. – 96с.;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Смирнова О.Д. Метод проектирования в детском саду. – М.: Издательство «Скрипторий 2003», 2011.-160с.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</a:t>
            </a:r>
            <a:r>
              <a:rPr lang="ru-RU" sz="2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воспитательного процесса выявилось, что у детей недостаточно развиты представления о  том, что: растения и овощи можно выращивать в комнатных условиях; об условиях, необходимых для  роста растений. Следовательно, мы решили реализовать проект «Огород на подоконнике». Это позволит расширить и углубить знания детей о растениях, послужит формированию познавательно – исследовательской деятельности.</a:t>
            </a:r>
            <a:b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Наша задача - познакомить детей с культурными растениями, нашей местности, с их видами и особенностями; научить заботиться о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растениях в комнатных условиях.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«Огород на подоконнике»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педагогический;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познавательно – исследовательский;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дети подготовительной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«А»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группы, родители воспитанников, воспитатели группы;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6 недель.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обобщить и расширить знания дошкольников об уходе за растениями в комнатных условиях; сделать проект сотворчеством воспитателей, детей и родителей.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умение детей ухаживать за растениями в комнатных условиях;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обобщать представления детей о необходимости света, тепла, влаги почвы для роста растений;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развивать познавательные и творческие способности детей;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воспитывать бережное отношение к своему труду и труду взрослых;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формировать умение выполнять поручения и коллективные задания;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закрепить знания детей о строении луковицы, об условиях необходимых для роста растения, развивать речь детей, активизировать словарь (корень, луковица, посадить, условия, углубление, стрелка);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формировать положительные взаимоотношения ребенка с взрослыми и сверстниками.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дети научатся ухаживать за растениями и познакомятся с условиями их содержания, будут учиться подмечать красоту растительного мира;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у детей сформируются знания о росте растений в комнатных условиях.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Этапы реализации проекта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подготовительный (1 недели)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исследовательский (6 недель)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заключительный (1 недели)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этап -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обсуждение цели, задач проекта с детьми и родителями;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-подобрать методическую, художественную, познавательную литературу по теме;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подобрать дидактический материал, наглядные пособия (альбомы для рассматривания, картины, иллюстрации, игровые задания и упражнения), оборудование для опытно – экспериментальной деятельности;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экскурсия в магазин «Семена», в зимний сад детского сада.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рекомендации на совместную экскурсию в магазин «Семена»;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разучивание стихотворений, загадок, пословиц о растениях;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 детьми вырастить у себя дома лук на подоконнике, составить рассказ о том, как ухаживали за луком.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амка.jpg"/>
          <p:cNvPicPr>
            <a:picLocks noChangeAspect="1"/>
          </p:cNvPicPr>
          <p:nvPr/>
        </p:nvPicPr>
        <p:blipFill>
          <a:blip r:embed="rId2">
            <a:lum bright="35000"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этап - исследовательский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внедрение в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образовательно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– воспитательный процесс эффективных методов и приемов по расширению знаний дошкольников об уходе за растениями в комнатных условиях.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549</TotalTime>
  <Words>0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           Муниципальное  дошкольное  автономное учреждение центр развития ребенка – детский сад «Аленький цветочек» подготовтительная «А» группа    ПРОЕКТ  «Огород на подоконнике»                                                            Автор: Гайворонская Н.С.                                                                                               </vt:lpstr>
      <vt:lpstr>        Актуальность      В ходе образовательно – воспитательного процесса выявилось, что у детей недостаточно развиты представления о  том, что: растения и овощи можно выращивать в комнатных условиях; об условиях, необходимых для  роста растений. Следовательно, мы решили реализовать проект «Огород на подоконнике». Это позволит расширить и углубить знания детей о растениях, послужит формированию познавательно – исследовательской деятельности.           Наша задача - познакомить детей с культурными растениями, нашей местности, с их видами и особенностями; научить заботиться о   растениях в комнатных условиях.             </vt:lpstr>
      <vt:lpstr>       Паспорт проекта «Огород на подоконнике» тип проекта: педагогический; вид проекта: познавательно – исследовательский; участники проекта: дети подготовительной «А» группы, родители воспитанников, воспитатели группы; срок реализации: 6 недель.        </vt:lpstr>
      <vt:lpstr>          Цель: обобщить и расширить знания дошкольников об уходе за растениями в комнатных условиях; сделать проект сотворчеством воспитателей, детей и родителей. Задачи: - формировать умение детей ухаживать за растениями в комнатных условиях; - обобщать представления детей о необходимости света, тепла, влаги почвы для роста растений; - развивать познавательные и творческие способности детей; - воспитывать бережное отношение к своему труду и труду взрослых; - формировать умение выполнять поручения и коллективные задания; - закрепить знания детей о строении луковицы, об условиях необходимых для роста растения, развивать речь детей, активизировать словарь (корень, луковица, посадить, условия, углубление, стрелка); - формировать положительные взаимоотношения ребенка с взрослыми и сверстниками.    </vt:lpstr>
      <vt:lpstr>                         Предполагаемый результат:  - дети научатся ухаживать за растениями и познакомятся с условиями их содержания, будут учиться подмечать красоту растительного мира; - у детей сформируются знания о росте растений в комнатных условиях.      </vt:lpstr>
      <vt:lpstr>           Этапы реализации проекта         I этап – подготовительный (1 недели)             II этап – исследовательский (6 недель)             III этап – заключительный (1 недели)         </vt:lpstr>
      <vt:lpstr>                                                                                  I этап -  подготовительный   - обсуждение цели, задач проекта с детьми и родителями; -подобрать методическую, художественную, познавательную литературу по теме; - подобрать дидактический материал, наглядные пособия (альбомы для рассматривания, картины, иллюстрации, игровые задания и упражнения), оборудование для опытно – экспериментальной деятельности; - экскурсия в магазин «Семена», в зимний сад детского сада.              </vt:lpstr>
      <vt:lpstr>                                                                          Домашнее задание - рекомендации на совместную экскурсию в магазин «Семена»; - разучивание стихотворений, загадок, пословиц о растениях; -  с детьми вырастить у себя дома лук на подоконнике, составить рассказ о том, как ухаживали за луком.              </vt:lpstr>
      <vt:lpstr>                                                                     II этап - исследовательский - внедрение в образовательно – воспитательный процесс эффективных методов и приемов по расширению знаний дошкольников об уходе за растениями в комнатных условиях.             </vt:lpstr>
      <vt:lpstr>                                     Содержание работы в ходе реализации                                       проекта                             Игровая деятельность. Дидактические игры: «Вершки и корешки», «Что сначала, что потом», «Закончи  предложение»,»Узнай на ощупь», «Узнай на вкус», «От какого овоща эта часть?». Пальчиковые игры: «Фрукты», «Варим мы компот», «В сад идем мы погулять». Сюжетно - ролевые игры: «Магазин «Семян», «Цветы». Физкультминутки: «Бабушка кисель варила», «Садовод», «Цветок»              </vt:lpstr>
      <vt:lpstr>                                                         Беседы: «Как выращивают овощи».                                              НОД: «В мире растений», «Все начинается с семечка», «Посев семян», «Первые всходы».                       Опытно – экспериментальная деятельность: «Строение растений», «Условия необходимые для жизни растений», «Размножение, рост, развитие растений»                  </vt:lpstr>
      <vt:lpstr>                                                                            Коммуникация - Чтение: сказки - русская народная «Репка», белорусская «Пых», украинская «Колосок», татарская «Мешок»; Ю.Тувим «Овощи». -Разучивание стихов, загадок, поговорок об овощах.                          Творческое рассказывание   «Как я посадил и ухаживал за зеленым луком у себя дома»                 </vt:lpstr>
      <vt:lpstr>                                                                     Художественное творчество                                  Рисование              «От семечка к ростку», «В зимнем саду» Цель: помочь детям запомнить и систематизировать все то, что они узнали о растениях; развивать творчество, фантазию, умение мыслить образно.                   </vt:lpstr>
      <vt:lpstr>                                                                         Работа с родителями  - консультация для родителей «Магия овощей», «Поиграйте с ребенком – «Опыты и эксперименты»»; - индивидуальные беседы «Обсуждаете ли вы дома с ребенком тему недели?», «Участие в проекте «Огород на подоконнике»               </vt:lpstr>
      <vt:lpstr>                                                                      Заключительный этап -подведение итогов реализации проекта; - оформление результатов проекта в виде презентации; - оформление выставки рисунков детей от семечка к ростку; - праздник «Овощи и фрукты с нашей грядки»; - проведение конкурса «Угадай название овоща».                </vt:lpstr>
      <vt:lpstr>                                                Результаты проектной деятельности              </vt:lpstr>
      <vt:lpstr>                                                                 Результаты реализации проекта - расширен кругозор детей о комнатных и культурных растениях нашей местности; - дети расширили свой словарный запас; - улучшилась предметно – развивающая среда: литературой, фотографиями, иллюстрациями, презентациями, материалом для опытно – экспериментальной деятельности; - у детей повысились: любознательность, творческие способности, познавательная активность, коммуникативные навыки              </vt:lpstr>
      <vt:lpstr>                                                                 Список источников информации - Евсеева Н.Е. Проект «Огород на подоконнике» // Международный образовательный портал Маам: URL: htt//www.maam.ru (2015. 18апреля) - Сыпченко Е.А. Иновационные педагогические технологии. Метод проектов в ДОУ. – СПб.: ООО «ИЗДАТЕЛЬСТВО «Детство – ПРЕСС», 2013. – 96с.; - Смирнова О.Д. Метод проектирования в детском саду. – М.: Издательство «Скрипторий 2003», 2011.-160с.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0000</dc:creator>
  <cp:lastModifiedBy>home</cp:lastModifiedBy>
  <cp:revision>62</cp:revision>
  <dcterms:created xsi:type="dcterms:W3CDTF">2015-04-14T02:41:43Z</dcterms:created>
  <dcterms:modified xsi:type="dcterms:W3CDTF">2019-04-29T03:51:19Z</dcterms:modified>
</cp:coreProperties>
</file>