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2" r:id="rId7"/>
    <p:sldId id="263" r:id="rId8"/>
    <p:sldId id="265" r:id="rId9"/>
    <p:sldId id="266" r:id="rId10"/>
    <p:sldId id="267" r:id="rId11"/>
    <p:sldId id="261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вгений\Desktop\раздатка от З.И\фон для презентации1\зелёные рамочки\0_8a0f7_e4ded16a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556792"/>
            <a:ext cx="7126560" cy="2592287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Экспериментальная деятельность в домашних условиях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797152"/>
            <a:ext cx="3960440" cy="84164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Выполнила: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Небесная Е.А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                 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r="760" b="60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6693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Несколько несложных опытов для детей среднего дошкольного возраста</a:t>
            </a:r>
          </a:p>
          <a:p>
            <a:pPr>
              <a:buFont typeface="Wingdings" pitchFamily="2" charset="2"/>
              <a:buChar char="v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 Спрятанная картина</a:t>
            </a:r>
          </a:p>
          <a:p>
            <a:pPr>
              <a:buNone/>
            </a:pPr>
            <a:r>
              <a:rPr lang="ru-RU" sz="16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Цель: узнать, как маскируются животные.</a:t>
            </a:r>
          </a:p>
          <a:p>
            <a:pPr>
              <a:buNone/>
            </a:pPr>
            <a:r>
              <a:rPr lang="ru-RU" sz="1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Материалы: светло-желтый мелок, белая бумага, красная прозрачная папка из пластика.</a:t>
            </a:r>
          </a:p>
          <a:p>
            <a:pPr algn="just">
              <a:buNone/>
            </a:pPr>
            <a:r>
              <a:rPr lang="ru-RU" sz="1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Процесс: Желтым мелком нарисовать птичку на белой бумаге. Накрыть картинку красным прозрачным пластиком.</a:t>
            </a:r>
          </a:p>
          <a:p>
            <a:pPr>
              <a:buNone/>
            </a:pPr>
            <a:r>
              <a:rPr lang="ru-RU" sz="1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Итоги: Желтая птичка исчезла</a:t>
            </a:r>
          </a:p>
          <a:p>
            <a:pPr>
              <a:buNone/>
            </a:pPr>
            <a:r>
              <a:rPr lang="ru-RU" sz="16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Почему?   Красный цвет - не чистый, он содержит в себе желтыё, который сливается с цветом картинки. Животные часто имеют окраску, сливающуюся с цветом окружающего пейзажа, что помогает им спрятаться от хищников.</a:t>
            </a:r>
          </a:p>
          <a:p>
            <a:pPr>
              <a:buNone/>
            </a:pPr>
            <a:endParaRPr lang="ru-RU" sz="1600" b="1" dirty="0" smtClean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 Мыльные пузыри</a:t>
            </a:r>
            <a:endParaRPr lang="ru-RU" sz="20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buNone/>
            </a:pPr>
            <a:r>
              <a:rPr lang="ru-RU" sz="16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Цель: Сделать раствор для мыльных пузырей.</a:t>
            </a:r>
          </a:p>
          <a:p>
            <a:pPr>
              <a:buNone/>
            </a:pPr>
            <a:r>
              <a:rPr lang="ru-RU" sz="1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Материалы: жидкость для мытья посуды, чашка, соломинка.</a:t>
            </a:r>
          </a:p>
          <a:p>
            <a:pPr>
              <a:buNone/>
            </a:pPr>
            <a:r>
              <a:rPr lang="ru-RU" sz="1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Процесс: Наполовину наполните чашку жидким мылом. Доверху налейте чашку водой и размешайте. Окуните соломинку в мыльный раствор. Осторожно подуйте в соломинку</a:t>
            </a:r>
          </a:p>
          <a:p>
            <a:pPr>
              <a:buNone/>
            </a:pPr>
            <a:r>
              <a:rPr lang="ru-RU" sz="1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Итоги: У вас должны получиться мыльные пузыри.</a:t>
            </a:r>
          </a:p>
          <a:p>
            <a:pPr>
              <a:buNone/>
            </a:pPr>
            <a:r>
              <a:rPr lang="ru-RU" sz="16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Почему?   Молекулы мыла и воды соединяются, образуя структуру, напоминающую гармошку. Это позволяет мыльному раствору растягиваться в тонкий слой.</a:t>
            </a:r>
          </a:p>
          <a:p>
            <a:endParaRPr lang="ru-RU" sz="14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r="760" b="60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13" descr="малыш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CEDFF"/>
              </a:clrFrom>
              <a:clrTo>
                <a:srgbClr val="ECE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91129">
            <a:off x="4786296" y="2200126"/>
            <a:ext cx="3942091" cy="44677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1"/>
            <a:ext cx="7643192" cy="5760639"/>
          </a:xfrm>
        </p:spPr>
        <p:txBody>
          <a:bodyPr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Благодаря проведению опытов, наблюдений у детей развивается познавательный интерес, способность сравнивать, устанавливать причинно-следственные связи, они учатся делать выводы, высказывать суждения, формируются основы научного мировоззрения, а это положительно влияет на эмоциональную сферу ребенка, на развитие его творческих способностей.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r="760" b="60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16832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внимания!</a:t>
            </a:r>
            <a:endParaRPr lang="ru-RU" b="1" dirty="0">
              <a:ln w="1905"/>
              <a:solidFill>
                <a:srgbClr val="FF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7" descr="KIDS0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08493">
            <a:off x="1908329" y="2447972"/>
            <a:ext cx="4819699" cy="422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r="760" b="60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149080"/>
            <a:ext cx="8208912" cy="233712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Ребенок по своей натуре очень любознателен. Его интересует все новое, неизведанное. Чувство любознательности у детей расценивается как стремление к  новым знаниям, это может обогатить жизненный опыт, дать новые впечатления.</a:t>
            </a:r>
            <a:b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4" name="Picture 6" descr="http://mykarapuz.com/uploads/posts/2010-10/1286851889_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5450" y="0"/>
            <a:ext cx="5753100" cy="4314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 r="760" b="60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194421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детском саду развитие познавательного интереса осуществляется в играх, в общении, в непосредственной образовательной деятельности.</a:t>
            </a:r>
            <a:b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Рисунок 4" descr="DSCN10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852936"/>
            <a:ext cx="4402935" cy="337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N10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2276872"/>
            <a:ext cx="3168352" cy="4224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r="760" b="60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712968" cy="252028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Задатки познавательных способностей есть в каждом ребенке, но их нужно пробудить. Дошкольники – прирождённые исследователи. И тому подтверждение – их любознательность, постоянное стремление к эксперименту. Но для проведения экспериментов рекомендую придерживаться соблюдения некоторых условий</a:t>
            </a:r>
            <a:r>
              <a:rPr lang="ru-RU" sz="31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636912"/>
            <a:ext cx="8075240" cy="4032448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проводить опыты нужно тогда, когда ребёнок полон сил и энергии;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нужно заинтересовать ребёнка, чтобы у него появилось желание самому делать опыты;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объяснить правила безопасного поведения при использовании незнакомых веществ;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оставлять вопрос без внимания;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радоваться вместе с детьми, поощрять его успехам.</a:t>
            </a:r>
          </a:p>
          <a:p>
            <a:pPr>
              <a:buNone/>
            </a:pPr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 r="760" b="60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 descr="http://larevolution.ru/uploads/posts/2013-11/1385362857_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70617">
            <a:off x="5706105" y="548285"/>
            <a:ext cx="2824215" cy="2099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2" name="Picture 8" descr="http://content.foto.mail.ru/mail/meggi_nv/_answers/i-34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72037">
            <a:off x="211815" y="3568705"/>
            <a:ext cx="2051720" cy="2927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4" name="Picture 10" descr="http://desktopwallpapers.org.ua/pic/201107/960x800/desktopwallpapers.org.ua-4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4687969"/>
            <a:ext cx="2604037" cy="2170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вне детского сада хотелось бы порекомендовать вам:</a:t>
            </a:r>
            <a:endParaRPr lang="ru-RU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1510" name="Picture 6" descr="http://stranamasterov.ru/img4/i2012/09/14/p1000262.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7" y="2924944"/>
            <a:ext cx="2688299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6" name="Picture 12" descr="http://klipariki.net/img/articles/images/rebenok_luboznatelnyj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238850">
            <a:off x="76836" y="1389226"/>
            <a:ext cx="2381250" cy="1590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600200"/>
            <a:ext cx="4536504" cy="5257800"/>
          </a:xfrm>
        </p:spPr>
        <p:txBody>
          <a:bodyPr>
            <a:normAutofit fontScale="6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Читать с ребёнком детские энциклопедии, познавательные книги;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Исследовать различные явления в природе (распускание листьев, цветков, красота капелек дождя на листьях или деревья в инее, прилетают или улетают птицы, на красоту осенних листьев и т.д.).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Водить детей на экскурсии, наблюдать и обсуждать.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Проводить небольшие эксперименты с предметами дома и на улице (смешивание красок для получения другого цвета, таяние льда и снега, выращивание рассады и т. д.)</a:t>
            </a:r>
            <a:br>
              <a:rPr lang="ru-RU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1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1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r="760" b="60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Для этого необходимо соблюдать некоторые правила:</a:t>
            </a:r>
            <a:endParaRPr lang="ru-RU" sz="28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 algn="ctr">
              <a:buNone/>
            </a:pPr>
            <a:endParaRPr lang="ru-RU" sz="2400" b="1" dirty="0" smtClean="0">
              <a:ln w="1905"/>
              <a:solidFill>
                <a:srgbClr val="FF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    1.Установите цель эксперимента (для чего мы проводим опыт)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    2.Подберите материалы (список всего необходимого для проведения опыта)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    3.Обсудите процесс (поэтапные инструкции по проведению эксперимента)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    4.Подведите итоги (точное описание ожидаемого результата)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    5.Объясните почему? Доступными для ребёнка словами.</a:t>
            </a:r>
          </a:p>
          <a:p>
            <a:pPr algn="ctr">
              <a:buNone/>
            </a:pPr>
            <a:r>
              <a:rPr lang="ru-RU" sz="2400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Помните!</a:t>
            </a:r>
          </a:p>
          <a:p>
            <a:pPr algn="ctr">
              <a:buNone/>
            </a:pPr>
            <a:r>
              <a:rPr lang="ru-RU" sz="2400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При проведении эксперимента главное – безопасность вас и вашего ребёнка.</a:t>
            </a:r>
          </a:p>
          <a:p>
            <a:endParaRPr lang="ru-RU" sz="2400" b="1" dirty="0">
              <a:ln w="1905"/>
              <a:solidFill>
                <a:srgbClr val="FF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r="760" b="60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http://deti.mail.ru/pre_square800_resize/pic/photolib/2014/02/22/lori-0001691099-bigww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573016"/>
            <a:ext cx="483893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remontvann.biz/wp-content/uploads/Safe-Bathroom-Bab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978696" cy="2020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206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            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Любое место в квартире может стать местом для эксперимента. </a:t>
            </a: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Ванная комната, во время мытья ребёнок может узнать много интересного о свойствах воды, мыла, о растворимости веществ.</a:t>
            </a:r>
          </a:p>
          <a:p>
            <a:pPr>
              <a:buNone/>
            </a:pPr>
            <a:endParaRPr lang="ru-RU" sz="2400" b="1" dirty="0" smtClean="0">
              <a:ln w="1905"/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Например: Что быстрее растворится?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 морская соль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 пена для ванны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 хвойный экстракт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 кусочки мыла и т.п.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r="760" b="60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2" name="Picture 2" descr="http://go2.imgsmail.ru/imgpreview?key=6a4545036d990fb4&amp;mb=imgdb_preview_18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573398"/>
            <a:ext cx="3203848" cy="2284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http://lojechka.ru/wp-content/uploads/2009/03/dscn094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0"/>
            <a:ext cx="4053780" cy="3040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47456" y="0"/>
            <a:ext cx="489654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Кухня – </a:t>
            </a:r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 место, где ребёнок мешает родителям, особенно маме, когда она готовит еду.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5733256"/>
            <a:ext cx="6264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Важно только, чтобы вопросы ребёнка не оставались без ответа. Если вы не знаете точного (научного) ответа, необходимо обратится к справочной литературе.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76872"/>
            <a:ext cx="8964488" cy="3024336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46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r>
              <a:rPr lang="ru-RU" sz="62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     </a:t>
            </a:r>
            <a:r>
              <a:rPr lang="ru-RU" sz="9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Если у вас двое или трое детей, можно устроить соревнования между юными физиками. Поставьте на стол несколько одинаковых ёмкостей, низкую миску с водой и поролоновые губки разного размера и цвета. В миску налейте воды примерно на 1,5 см. Пусть дети положат губки в воду и угадают, какая из них наберёт в себя больше воды. Отожмите воду в приготовленные баночки. У кого больше? Почему? Можно ли набрать в губку столь воды, сколь хочешь? А если предоставить губке полную свободу? Пусть дети сами ответят на эти вопросы.</a:t>
            </a:r>
          </a:p>
          <a:p>
            <a:pPr algn="ctr">
              <a:buNone/>
            </a:pPr>
            <a:endParaRPr lang="ru-RU" sz="9600" dirty="0" smtClean="0">
              <a:latin typeface="+mj-lt"/>
            </a:endParaRPr>
          </a:p>
          <a:p>
            <a:pPr algn="ctr">
              <a:buNone/>
            </a:pPr>
            <a:r>
              <a:rPr lang="ru-RU" sz="9600" dirty="0" smtClean="0">
                <a:latin typeface="+mj-lt"/>
              </a:rPr>
              <a:t> 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r="760" b="60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http://slovomame.ru/file/image/15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780928"/>
            <a:ext cx="5715000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755576" y="188640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Эксперимент можно провести во время любой деятельности.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2936"/>
            <a:ext cx="4355976" cy="40050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6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Не вмешивайтесь и не подсказывайте. Догадается ли он, что надо смешать синюю и желтую краску? Если у него ничего не получиться, подскажите, что надо смешать две краски. Путём проб и ошибок ребёнок найдёт верное решение. 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556792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Например, ребёнок рисует, У него кончилась зелёная краска. Предложите ему попробовать сделать эту краску самому. Посмотрите, как он будет действовать, что будет делать. </a:t>
            </a:r>
            <a:endParaRPr lang="ru-RU" sz="2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build="p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515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Тема Office</vt:lpstr>
      <vt:lpstr>Экспериментальная деятельность в домашних условиях</vt:lpstr>
      <vt:lpstr>Презентация PowerPoint</vt:lpstr>
      <vt:lpstr>Презентация PowerPoint</vt:lpstr>
      <vt:lpstr>Задатки познавательных способностей есть в каждом ребенке, но их нужно пробудить. Дошкольники – прирождённые исследователи. И тому подтверждение – их любознательность, постоянное стремление к эксперименту. Но для проведения экспериментов рекомендую придерживаться соблюдения некоторых условий:  </vt:lpstr>
      <vt:lpstr>А вне детского сада хотелось бы порекомендовать вам: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внимания!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Экспериментальная деятельность в домашних условиях</dc:title>
  <dc:creator>Евгений</dc:creator>
  <cp:lastModifiedBy>Пользователь Windows</cp:lastModifiedBy>
  <cp:revision>22</cp:revision>
  <dcterms:created xsi:type="dcterms:W3CDTF">2014-10-06T16:20:38Z</dcterms:created>
  <dcterms:modified xsi:type="dcterms:W3CDTF">2019-04-29T07:43:44Z</dcterms:modified>
</cp:coreProperties>
</file>