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4FA00-9639-415D-8FAA-A16FC0DC00A9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AB64B-A601-4471-A62E-72FCA9D611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379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/>
              <a:t>Начало экологического воспитания</a:t>
            </a:r>
            <a:endParaRPr lang="ru-RU" sz="2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B64B-A601-4471-A62E-72FCA9D6110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89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 smtClean="0"/>
              <a:t>Совместное творчество –</a:t>
            </a:r>
            <a:endParaRPr lang="ru-RU" sz="14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B64B-A601-4471-A62E-72FCA9D6110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268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Никогда мы не скучали –очень дружно все играли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B64B-A601-4471-A62E-72FCA9D6110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749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группе и на улице идет у нас игра, растет и развивается наша детвора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B64B-A601-4471-A62E-72FCA9D6110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158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Вот не заметно подросли и во вторую младшую пошли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B64B-A601-4471-A62E-72FCA9D6110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32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C60DFBC-0434-491C-88E5-DA2D5992150C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5A49169-4526-406F-905C-02619C90F22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267795"/>
          </a:xfrm>
        </p:spPr>
        <p:txBody>
          <a:bodyPr>
            <a:normAutofit/>
          </a:bodyPr>
          <a:lstStyle/>
          <a:p>
            <a:r>
              <a:rPr lang="ru-RU" i="1" dirty="0" smtClean="0"/>
              <a:t>Дети в предметно-развивающем пространстве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/>
              <a:t> группа </a:t>
            </a:r>
            <a:r>
              <a:rPr lang="ru-RU" i="1" dirty="0"/>
              <a:t>раннего </a:t>
            </a:r>
            <a:r>
              <a:rPr lang="ru-RU" i="1" dirty="0" smtClean="0"/>
              <a:t>возраста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3100" dirty="0" err="1" smtClean="0"/>
              <a:t>мбдоу</a:t>
            </a:r>
            <a:r>
              <a:rPr lang="ru-RU" sz="3100" dirty="0" smtClean="0"/>
              <a:t> №9 «Светлячок»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152450_141363149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13" y="3501008"/>
            <a:ext cx="365442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805748"/>
            <a:ext cx="5003651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89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118" y="98468"/>
            <a:ext cx="4462463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IMG_634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5048" y="1412776"/>
            <a:ext cx="3651250" cy="486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ясли9 09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426984"/>
            <a:ext cx="4535785" cy="3409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1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мама\ясли9\IMG_60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69" y="3645024"/>
            <a:ext cx="4064668" cy="304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мама\ясли9\IMG_61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59143"/>
            <a:ext cx="4166187" cy="312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мама\ясли9\IMG_62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1740" y="116632"/>
            <a:ext cx="4472568" cy="335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59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ама\ясли9\IMG_606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781" y="116632"/>
            <a:ext cx="4342993" cy="325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ама\ясли9\IMG_609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28" y="3512797"/>
            <a:ext cx="2495829" cy="332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ама\ясли9\ясли9 06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836711"/>
            <a:ext cx="4256116" cy="568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31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D:\мама\ясли9\ясли9 0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3010" y="188640"/>
            <a:ext cx="4797927" cy="359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мама\ясли9\ясли9 0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195" y="188640"/>
            <a:ext cx="4814469" cy="3611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ама\ясли9\ясли9 0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375912"/>
            <a:ext cx="4632136" cy="347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6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ама\ясли9\ясли9 0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6" y="102006"/>
            <a:ext cx="4646156" cy="348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мама\ясли9\ясли9 1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178" y="3444468"/>
            <a:ext cx="4608374" cy="3456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мама\ясли9\ясли9 09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552" y="102006"/>
            <a:ext cx="4415153" cy="331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26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157</TotalTime>
  <Words>48</Words>
  <Application>Microsoft Office PowerPoint</Application>
  <PresentationFormat>Экран (4:3)</PresentationFormat>
  <Paragraphs>11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Дети в предметно-развивающем пространстве  группа раннего возраста   мбдоу №9 «Светлячок»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Предметно-развивающее пространство в группе раннего возраста</dc:title>
  <dc:creator>Оксана Владимировна</dc:creator>
  <cp:lastModifiedBy>Оксана Владимировна</cp:lastModifiedBy>
  <cp:revision>15</cp:revision>
  <dcterms:created xsi:type="dcterms:W3CDTF">2017-09-03T13:16:47Z</dcterms:created>
  <dcterms:modified xsi:type="dcterms:W3CDTF">2019-04-27T14:10:20Z</dcterms:modified>
</cp:coreProperties>
</file>