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ндрей" initials="А" lastIdx="2" clrIdx="0">
    <p:extLst>
      <p:ext uri="{19B8F6BF-5375-455C-9EA6-DF929625EA0E}">
        <p15:presenceInfo xmlns:p15="http://schemas.microsoft.com/office/powerpoint/2012/main" userId="Андре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91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389623-F30E-41E2-9A06-C5C5EDBE8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578C73-37EC-4027-B777-E50FD8B79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5AC763-76E2-4076-AC84-0CC5758AD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BBA883F-9E1E-4039-A724-830E8A05F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E0A3CF-2F7B-4693-BAEA-B47F01CD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5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E1C38-7E62-43A3-AB12-1A2A2811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2EF1A9-C3DC-4CE0-9D11-3143F71E6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CCB7F7-6B71-4AC5-89AB-924C3AB49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E9406F-BFBD-4D06-9746-0FA582220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02E648-D6F8-4F76-9EBD-1BC74D80B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26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48597EA-878A-4DEF-9DDB-C8CD91171B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A5C2049-3F3B-4FBF-BC00-754D25CB2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4829AA-F303-4517-88A3-ABB6496F1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2F59E2-5C84-4362-BCAA-D0F5E4B3A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7CE4D8-9EE5-4A5A-9EA7-E9DCED9DF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604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6B366-75E8-4069-8B68-2CC981629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73A9AD-768B-406B-8E4C-967E9367C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371D0B-0B97-437B-AEC6-87C652C50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76D5C3-341B-4217-822F-1BCABBCBA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15FBDC-DFAA-4507-BF8B-18E2DEDA0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E1F04C-DD39-4640-9CEC-48DBBA288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91A6F1-2245-44DE-B96E-1F0D45982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5ABD79-8074-452F-B7FF-FE9002C2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611C03-2E66-4F6D-8232-A583C3A94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8D661D-F1B3-406A-84FD-4159E3B5A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46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C1EA4A-E975-4087-ADE2-27491F2F5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ED71CB-0529-4DF1-A76E-7269EB06ED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E24E368-D642-4942-B5C2-C25BFCBAF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91D113-4C35-4769-BDC6-D454850E0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2A4B31-FD90-43A3-ABA7-ED5B17129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47A561-C287-45F1-B9C1-76739480F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181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9B104-6D23-49C4-B21F-2BBA6D0D2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D73E1F-563B-419D-ACB1-428F6A794D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CDFE75-7DAE-480E-B2C0-6348F5D9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9960EDE-B6B4-4385-8E12-17012F60C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7332D81-0E50-4815-BC47-761DCBC1AC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36780E2-1745-4518-90DA-95EB9E003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0E30C7F-CF4D-4E03-AFA9-2D8B35F4A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39E5C1C-6DB4-497F-84B0-2BCD4990D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90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356FA3-99BA-4169-9F83-08AA497E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9986D04-19D5-471B-8CED-87C2FF635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D534589-F0BE-4690-B843-83D1DA174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2346E96-61E3-48F0-BEFB-31549E834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594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51E2A94-E1D4-4CDA-911D-A01E52585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65AE23B-36A1-4DB9-846D-AC8D686D7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A0DE791-3BA5-4D73-99E3-917C23CA4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030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16DFD8-335A-4076-9436-1284FE8E8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771E12-07B1-42D3-BD46-C64396657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09AF88-1131-46C8-9D13-713714C336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C7F102-05D8-4F3D-83F9-8609E6EB7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2EE47F-974D-4922-A36B-77BA56FD4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D6F9689-11F9-4559-899C-1CA5EEDCE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246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7ADF5D-8C47-474F-9EFF-D542581F4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036765F-38C8-4BF2-95FD-DEEF68FA9D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6CC5B9-2472-46AC-AD89-50C1048B81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9022CF-26B1-4486-B3D3-182107026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B6C30F-3B26-4C8D-A5D0-D2A8CD039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407FBD1-B106-4FBF-AE20-2A253CFC6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6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296CAC-DFB0-4BC1-A3B0-1374CD66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19610A-73B2-482E-93EF-41F1CB6F0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C2D978-5D17-46A4-AB3A-CAF39AAE45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67D21-8202-4AF6-B818-C45F4D5ADD27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94945E-ECF2-4243-A426-F76A5202C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2F60FA-0092-4526-9064-E14F07723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F8A7C-4DAE-4CE0-91EB-73ABA004E3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4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68F8BB-65E9-4E07-BFC5-263E5BE7E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" y="129712"/>
            <a:ext cx="10972800" cy="67282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C98668-AD71-454C-B007-5639025C87E8}"/>
              </a:ext>
            </a:extLst>
          </p:cNvPr>
          <p:cNvSpPr txBox="1"/>
          <p:nvPr/>
        </p:nvSpPr>
        <p:spPr>
          <a:xfrm>
            <a:off x="3270086" y="423169"/>
            <a:ext cx="83267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Виды современного театра</a:t>
            </a:r>
          </a:p>
        </p:txBody>
      </p:sp>
      <p:sp>
        <p:nvSpPr>
          <p:cNvPr id="12" name="Управляющая кнопка: &quot;Пустой&quot;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4E40630-6658-4AD5-85E1-9B9C2F40CD75}"/>
              </a:ext>
            </a:extLst>
          </p:cNvPr>
          <p:cNvSpPr/>
          <p:nvPr/>
        </p:nvSpPr>
        <p:spPr>
          <a:xfrm>
            <a:off x="10058709" y="5002877"/>
            <a:ext cx="1393421" cy="635924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/>
              <a:t>играть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6F56338-8274-4F2F-BEC5-EB48A404F5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578" y="3047670"/>
            <a:ext cx="2690093" cy="3810330"/>
          </a:xfrm>
          <a:prstGeom prst="rect">
            <a:avLst/>
          </a:prstGeom>
        </p:spPr>
      </p:pic>
      <p:sp>
        <p:nvSpPr>
          <p:cNvPr id="17" name="Управляющая кнопка: &quot;Пустой&quot; 16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36978429-9EFC-4C3A-88B8-63FF0FA5F071}"/>
              </a:ext>
            </a:extLst>
          </p:cNvPr>
          <p:cNvSpPr/>
          <p:nvPr/>
        </p:nvSpPr>
        <p:spPr>
          <a:xfrm>
            <a:off x="5530645" y="6135053"/>
            <a:ext cx="1740310" cy="593236"/>
          </a:xfrm>
          <a:prstGeom prst="actionButtonBlank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/>
              <a:t>Выход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BDEF782-7E14-4BE7-A410-F8802FA6B0F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DDDDDD"/>
              </a:clrFrom>
              <a:clrTo>
                <a:srgbClr val="DDDD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537"/>
            <a:ext cx="3783330" cy="21859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04D2E1F-335E-4DEE-95DA-7AD3E48CBB26}"/>
              </a:ext>
            </a:extLst>
          </p:cNvPr>
          <p:cNvSpPr txBox="1"/>
          <p:nvPr/>
        </p:nvSpPr>
        <p:spPr>
          <a:xfrm>
            <a:off x="5926516" y="2074269"/>
            <a:ext cx="50837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rgbClr val="FF0000"/>
                </a:solidFill>
              </a:rPr>
              <a:t>Игра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</a:rPr>
              <a:t>«Билет в театр»</a:t>
            </a:r>
          </a:p>
        </p:txBody>
      </p:sp>
      <p:sp>
        <p:nvSpPr>
          <p:cNvPr id="22" name="Облачко с текстом: овальное 21">
            <a:extLst>
              <a:ext uri="{FF2B5EF4-FFF2-40B4-BE49-F238E27FC236}">
                <a16:creationId xmlns:a16="http://schemas.microsoft.com/office/drawing/2014/main" id="{B4B9C24C-1438-427C-B8B2-B8B139283897}"/>
              </a:ext>
            </a:extLst>
          </p:cNvPr>
          <p:cNvSpPr/>
          <p:nvPr/>
        </p:nvSpPr>
        <p:spPr>
          <a:xfrm>
            <a:off x="4415175" y="2074269"/>
            <a:ext cx="2021329" cy="1721656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D9B860-1BC4-4FA1-8B44-830F4F38644B}"/>
              </a:ext>
            </a:extLst>
          </p:cNvPr>
          <p:cNvSpPr txBox="1"/>
          <p:nvPr/>
        </p:nvSpPr>
        <p:spPr>
          <a:xfrm>
            <a:off x="4629150" y="2439461"/>
            <a:ext cx="1588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Привет!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Хотите поиграть  со мной?</a:t>
            </a:r>
          </a:p>
        </p:txBody>
      </p:sp>
    </p:spTree>
    <p:extLst>
      <p:ext uri="{BB962C8B-B14F-4D97-AF65-F5344CB8AC3E}">
        <p14:creationId xmlns:p14="http://schemas.microsoft.com/office/powerpoint/2010/main" val="1955250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B72DD6-91D4-410F-919D-11129848A9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" y="0"/>
            <a:ext cx="10991850" cy="686990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1BC04E6-E427-4C26-88D1-D379ED85CBC1}"/>
              </a:ext>
            </a:extLst>
          </p:cNvPr>
          <p:cNvSpPr/>
          <p:nvPr/>
        </p:nvSpPr>
        <p:spPr>
          <a:xfrm>
            <a:off x="6003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A99B372-C1C2-4FF3-9DEB-304E5C9008AA}"/>
              </a:ext>
            </a:extLst>
          </p:cNvPr>
          <p:cNvSpPr/>
          <p:nvPr/>
        </p:nvSpPr>
        <p:spPr>
          <a:xfrm>
            <a:off x="5363985" y="772775"/>
            <a:ext cx="39100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Правила игры</a:t>
            </a:r>
          </a:p>
          <a:p>
            <a:pPr algn="ctr"/>
            <a:r>
              <a:rPr lang="ru-RU" sz="36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«Билет в театр»</a:t>
            </a:r>
            <a:endParaRPr lang="ru-RU" sz="3600" b="0" i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8C5F70A-B902-437C-B8DA-6EAF88BD975C}"/>
              </a:ext>
            </a:extLst>
          </p:cNvPr>
          <p:cNvSpPr/>
          <p:nvPr/>
        </p:nvSpPr>
        <p:spPr>
          <a:xfrm>
            <a:off x="2731770" y="1795224"/>
            <a:ext cx="8915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5C4D358-F459-494C-8E0E-9F01C0B84F21}"/>
              </a:ext>
            </a:extLst>
          </p:cNvPr>
          <p:cNvSpPr/>
          <p:nvPr/>
        </p:nvSpPr>
        <p:spPr>
          <a:xfrm>
            <a:off x="2825262" y="1968639"/>
            <a:ext cx="86721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Один ребенок берет на себя роль 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билетера в кассе театра, все 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остальные участники игры-зрители,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желающие купить билет. Зрителю необходимо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так рассказать о театре, чтобы кассир догадался и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продал ему  билет на нужный спектакль.</a:t>
            </a:r>
          </a:p>
          <a:p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29F430-1C25-4920-AA2F-0A716D6B8D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753" y="2745879"/>
            <a:ext cx="2690093" cy="3810330"/>
          </a:xfrm>
          <a:prstGeom prst="rect">
            <a:avLst/>
          </a:prstGeom>
        </p:spPr>
      </p:pic>
      <p:sp>
        <p:nvSpPr>
          <p:cNvPr id="15" name="Управляющая кнопка: &quot;Пустой&quot;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D9292E6-858A-47BE-8DDF-AE23F46E9988}"/>
              </a:ext>
            </a:extLst>
          </p:cNvPr>
          <p:cNvSpPr/>
          <p:nvPr/>
        </p:nvSpPr>
        <p:spPr>
          <a:xfrm>
            <a:off x="4656083" y="6032938"/>
            <a:ext cx="1620485" cy="523272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Далее</a:t>
            </a:r>
          </a:p>
        </p:txBody>
      </p:sp>
    </p:spTree>
    <p:extLst>
      <p:ext uri="{BB962C8B-B14F-4D97-AF65-F5344CB8AC3E}">
        <p14:creationId xmlns:p14="http://schemas.microsoft.com/office/powerpoint/2010/main" val="933592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CB583A09-B8CE-4168-8913-74E3214F6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56D40D9E-0E5C-4668-95BB-8BD820A57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167" y="2942732"/>
            <a:ext cx="2690093" cy="381033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35F7000-42F0-42EC-A52E-7D3095CE0991}"/>
              </a:ext>
            </a:extLst>
          </p:cNvPr>
          <p:cNvSpPr txBox="1"/>
          <p:nvPr/>
        </p:nvSpPr>
        <p:spPr>
          <a:xfrm>
            <a:off x="4267387" y="-71606"/>
            <a:ext cx="6159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Афиша</a:t>
            </a:r>
          </a:p>
        </p:txBody>
      </p:sp>
      <p:sp>
        <p:nvSpPr>
          <p:cNvPr id="23" name="Звезда: 4 точки 22">
            <a:extLst>
              <a:ext uri="{FF2B5EF4-FFF2-40B4-BE49-F238E27FC236}">
                <a16:creationId xmlns:a16="http://schemas.microsoft.com/office/drawing/2014/main" id="{EDA2D168-9A2B-4A44-93AC-750F4CF7254A}"/>
              </a:ext>
            </a:extLst>
          </p:cNvPr>
          <p:cNvSpPr/>
          <p:nvPr/>
        </p:nvSpPr>
        <p:spPr>
          <a:xfrm>
            <a:off x="3037211" y="6322138"/>
            <a:ext cx="557049" cy="430924"/>
          </a:xfrm>
          <a:prstGeom prst="star4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19D34DB9-3927-4EB5-B978-36B5C6ACB44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50403"/>
              </a:clrFrom>
              <a:clrTo>
                <a:srgbClr val="0504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874" y="2017122"/>
            <a:ext cx="2160533" cy="2048185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E9D393D1-E1AC-4E7A-BA44-872AFCDEBA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808" y="2017956"/>
            <a:ext cx="3565598" cy="2373670"/>
          </a:xfrm>
          <a:prstGeom prst="rect">
            <a:avLst/>
          </a:prstGeom>
        </p:spPr>
      </p:pic>
      <p:sp>
        <p:nvSpPr>
          <p:cNvPr id="29" name="Блок-схема: узел 28">
            <a:extLst>
              <a:ext uri="{FF2B5EF4-FFF2-40B4-BE49-F238E27FC236}">
                <a16:creationId xmlns:a16="http://schemas.microsoft.com/office/drawing/2014/main" id="{20BB004F-F3B1-4474-87F8-13C3A957D37E}"/>
              </a:ext>
            </a:extLst>
          </p:cNvPr>
          <p:cNvSpPr/>
          <p:nvPr/>
        </p:nvSpPr>
        <p:spPr>
          <a:xfrm>
            <a:off x="10098140" y="1652655"/>
            <a:ext cx="289034" cy="238679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A76EAB-2245-4E71-B895-FCC4357884D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50403"/>
              </a:clrFrom>
              <a:clrTo>
                <a:srgbClr val="0504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170" y="1743534"/>
            <a:ext cx="2234105" cy="21179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2D6A85-DEEE-45DA-81DF-0E84901E24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208" y="1323439"/>
            <a:ext cx="3653896" cy="2433227"/>
          </a:xfrm>
          <a:prstGeom prst="rect">
            <a:avLst/>
          </a:prstGeom>
        </p:spPr>
      </p:pic>
      <p:sp>
        <p:nvSpPr>
          <p:cNvPr id="6" name="Блок-схема: узел 5">
            <a:extLst>
              <a:ext uri="{FF2B5EF4-FFF2-40B4-BE49-F238E27FC236}">
                <a16:creationId xmlns:a16="http://schemas.microsoft.com/office/drawing/2014/main" id="{8AEBFF03-4305-4B93-989D-AEF870B134C3}"/>
              </a:ext>
            </a:extLst>
          </p:cNvPr>
          <p:cNvSpPr/>
          <p:nvPr/>
        </p:nvSpPr>
        <p:spPr>
          <a:xfrm>
            <a:off x="4122870" y="969929"/>
            <a:ext cx="289034" cy="238679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B3BE2C-B21F-4DF4-96A2-1B02643ED6A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050403"/>
              </a:clrFrom>
              <a:clrTo>
                <a:srgbClr val="0504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819" y="4620526"/>
            <a:ext cx="1742367" cy="165176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CAAD088-EBD6-407C-8C02-2D9DB053C0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076" y="3933072"/>
            <a:ext cx="3952110" cy="2733991"/>
          </a:xfrm>
          <a:prstGeom prst="rect">
            <a:avLst/>
          </a:prstGeom>
        </p:spPr>
      </p:pic>
      <p:sp>
        <p:nvSpPr>
          <p:cNvPr id="11" name="Блок-схема: узел 10">
            <a:extLst>
              <a:ext uri="{FF2B5EF4-FFF2-40B4-BE49-F238E27FC236}">
                <a16:creationId xmlns:a16="http://schemas.microsoft.com/office/drawing/2014/main" id="{FF596BD1-A0E4-4E06-BE6E-8C1C14845E12}"/>
              </a:ext>
            </a:extLst>
          </p:cNvPr>
          <p:cNvSpPr/>
          <p:nvPr/>
        </p:nvSpPr>
        <p:spPr>
          <a:xfrm>
            <a:off x="7724844" y="6065372"/>
            <a:ext cx="210207" cy="241738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17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65</Words>
  <Application>Microsoft Office PowerPoint</Application>
  <PresentationFormat>Широкоэкранный</PresentationFormat>
  <Paragraphs>17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32</cp:revision>
  <dcterms:created xsi:type="dcterms:W3CDTF">2019-03-17T06:23:16Z</dcterms:created>
  <dcterms:modified xsi:type="dcterms:W3CDTF">2019-03-21T14:16:25Z</dcterms:modified>
</cp:coreProperties>
</file>