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86" r:id="rId3"/>
    <p:sldId id="294" r:id="rId4"/>
    <p:sldId id="301" r:id="rId5"/>
    <p:sldId id="308" r:id="rId6"/>
    <p:sldId id="299" r:id="rId7"/>
    <p:sldId id="302" r:id="rId8"/>
    <p:sldId id="309" r:id="rId9"/>
    <p:sldId id="307" r:id="rId10"/>
    <p:sldId id="296" r:id="rId11"/>
    <p:sldId id="298" r:id="rId12"/>
    <p:sldId id="266" r:id="rId13"/>
    <p:sldId id="306" r:id="rId14"/>
    <p:sldId id="310" r:id="rId15"/>
    <p:sldId id="305" r:id="rId16"/>
    <p:sldId id="272" r:id="rId17"/>
    <p:sldId id="29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1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D0478-35A8-4948-9BDD-2AA3C0965163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49E1-D038-4CB9-870B-3550AECDE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D0478-35A8-4948-9BDD-2AA3C0965163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49E1-D038-4CB9-870B-3550AECDE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D0478-35A8-4948-9BDD-2AA3C0965163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49E1-D038-4CB9-870B-3550AECDE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CAA8A-9C2C-4CC8-9744-1064D9BC6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778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21636-CC41-4B95-905F-326A8230D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334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A39A2-78A4-49ED-947A-40ADFE05C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4919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FC71C-7804-4032-A6BF-505AEEA81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030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6E083-1A32-406A-B0A7-64692A0C3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864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AC2FC-B7A1-4D8D-8D90-B4D465E87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4033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6FF0B-BD4A-4DF5-AF14-3381FA8D0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4402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DDB6F-182A-4528-BEEC-09C5BF2239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5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D0478-35A8-4948-9BDD-2AA3C0965163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49E1-D038-4CB9-870B-3550AECDE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D0BA8-4B0F-4AB8-A320-5163602D4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908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20866-D63E-4848-BC85-252F39ED5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300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7561C-C3B1-4BA3-9A1D-41CCF833C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6499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4D983-5AC5-4064-B548-DC97E6FBE6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4130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0FAC1-D838-4485-AF51-033BF805D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619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D0478-35A8-4948-9BDD-2AA3C0965163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49E1-D038-4CB9-870B-3550AECDE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D0478-35A8-4948-9BDD-2AA3C0965163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49E1-D038-4CB9-870B-3550AECDE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D0478-35A8-4948-9BDD-2AA3C0965163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49E1-D038-4CB9-870B-3550AECDE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D0478-35A8-4948-9BDD-2AA3C0965163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49E1-D038-4CB9-870B-3550AECDE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D0478-35A8-4948-9BDD-2AA3C0965163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49E1-D038-4CB9-870B-3550AECDE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D0478-35A8-4948-9BDD-2AA3C0965163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49E1-D038-4CB9-870B-3550AECDE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D0478-35A8-4948-9BDD-2AA3C0965163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1749E1-D038-4CB9-870B-3550AECDE9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8D0478-35A8-4948-9BDD-2AA3C0965163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1749E1-D038-4CB9-870B-3550AECDE99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F4F630B-5E2F-4530-9B8D-72A33B06A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586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7" Type="http://schemas.openxmlformats.org/officeDocument/2006/relationships/image" Target="../media/image43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gif"/><Relationship Id="rId5" Type="http://schemas.openxmlformats.org/officeDocument/2006/relationships/image" Target="../media/image41.gif"/><Relationship Id="rId4" Type="http://schemas.openxmlformats.org/officeDocument/2006/relationships/image" Target="../media/image40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345D45B-9E0C-455F-BA94-FFF3B13C15E6}"/>
              </a:ext>
            </a:extLst>
          </p:cNvPr>
          <p:cNvSpPr txBox="1"/>
          <p:nvPr/>
        </p:nvSpPr>
        <p:spPr>
          <a:xfrm>
            <a:off x="1331640" y="1412776"/>
            <a:ext cx="676875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Welcome</a:t>
            </a:r>
            <a:br>
              <a:rPr lang="en-US" sz="8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our lesson!</a:t>
            </a:r>
            <a:endParaRPr lang="ru-RU" sz="8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7D04968-F637-4020-ACD0-60F2A860BFF9}"/>
              </a:ext>
            </a:extLst>
          </p:cNvPr>
          <p:cNvSpPr txBox="1"/>
          <p:nvPr/>
        </p:nvSpPr>
        <p:spPr>
          <a:xfrm>
            <a:off x="30023" y="548680"/>
            <a:ext cx="75663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 your friend!</a:t>
            </a:r>
          </a:p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did she/he do </a:t>
            </a:r>
            <a:r>
              <a:rPr lang="en-US" sz="32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month ago 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you…?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0D37D3C-4A5B-43DA-948A-CE6386732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3" y="2448785"/>
            <a:ext cx="3377416" cy="253548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A7569F5-2F3A-4648-A269-95B41F938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9100" y="2179236"/>
            <a:ext cx="2854900" cy="28549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4EB3246-6FFE-4C58-802F-8D1DAF41FF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1765" y="302732"/>
            <a:ext cx="1309142" cy="209373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8939636-E771-4962-A337-7D31614299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0116" y="4076776"/>
            <a:ext cx="2216447" cy="225519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AFF11A5-B0F4-4C64-8C95-EF63185B26F6}"/>
              </a:ext>
            </a:extLst>
          </p:cNvPr>
          <p:cNvSpPr/>
          <p:nvPr/>
        </p:nvSpPr>
        <p:spPr>
          <a:xfrm>
            <a:off x="6721222" y="5559215"/>
            <a:ext cx="19552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Yes, I did</a:t>
            </a:r>
          </a:p>
          <a:p>
            <a:endParaRPr lang="en-US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No, I didn’t</a:t>
            </a:r>
          </a:p>
        </p:txBody>
      </p:sp>
    </p:spTree>
    <p:extLst>
      <p:ext uri="{BB962C8B-B14F-4D97-AF65-F5344CB8AC3E}">
        <p14:creationId xmlns:p14="http://schemas.microsoft.com/office/powerpoint/2010/main" val="3080945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ag00185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2555875" cy="1500198"/>
          </a:xfrm>
          <a:prstGeom prst="rect">
            <a:avLst/>
          </a:prstGeom>
          <a:noFill/>
        </p:spPr>
      </p:pic>
      <p:pic>
        <p:nvPicPr>
          <p:cNvPr id="3" name="Picture 18" descr="лягушк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0159" y="3500438"/>
            <a:ext cx="2550585" cy="3571900"/>
          </a:xfrm>
          <a:prstGeom prst="rect">
            <a:avLst/>
          </a:prstGeom>
          <a:noFill/>
        </p:spPr>
      </p:pic>
      <p:pic>
        <p:nvPicPr>
          <p:cNvPr id="4" name="Рисунок 10" descr="7b4ef7dae1a7b231a41351cac389b6d6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4030956"/>
            <a:ext cx="1928826" cy="220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ag00192_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6454" y="3857628"/>
            <a:ext cx="1897634" cy="2459041"/>
          </a:xfrm>
          <a:prstGeom prst="rect">
            <a:avLst/>
          </a:prstGeom>
          <a:noFill/>
        </p:spPr>
      </p:pic>
      <p:pic>
        <p:nvPicPr>
          <p:cNvPr id="6" name="Picture 10" descr="frog2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38020" y="1285860"/>
            <a:ext cx="1992814" cy="2500330"/>
          </a:xfrm>
          <a:prstGeom prst="rect">
            <a:avLst/>
          </a:prstGeom>
          <a:noFill/>
        </p:spPr>
      </p:pic>
      <p:pic>
        <p:nvPicPr>
          <p:cNvPr id="9" name="Picture 11" descr="mouse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1428736"/>
            <a:ext cx="2158607" cy="2400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20A2C72-9970-481F-90B2-D9393750C8F2}"/>
              </a:ext>
            </a:extLst>
          </p:cNvPr>
          <p:cNvSpPr txBox="1"/>
          <p:nvPr/>
        </p:nvSpPr>
        <p:spPr>
          <a:xfrm>
            <a:off x="539552" y="612844"/>
            <a:ext cx="77768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Let’s play!</a:t>
            </a:r>
          </a:p>
          <a:p>
            <a:pPr algn="ctr"/>
            <a:endParaRPr lang="en-US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Yes, I did</a:t>
            </a:r>
          </a:p>
          <a:p>
            <a:pPr algn="ctr"/>
            <a:endParaRPr lang="en-US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No, I didn’t</a:t>
            </a:r>
          </a:p>
          <a:p>
            <a:pPr algn="ctr"/>
            <a:endParaRPr lang="en-US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she (he) did</a:t>
            </a:r>
          </a:p>
          <a:p>
            <a:pPr algn="ctr"/>
            <a:r>
              <a:rPr lang="en-US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No, she (he) didn’t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041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7D04968-F637-4020-ACD0-60F2A860BFF9}"/>
              </a:ext>
            </a:extLst>
          </p:cNvPr>
          <p:cNvSpPr txBox="1"/>
          <p:nvPr/>
        </p:nvSpPr>
        <p:spPr>
          <a:xfrm>
            <a:off x="899592" y="764704"/>
            <a:ext cx="691276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you play football </a:t>
            </a:r>
            <a:r>
              <a:rPr lang="en-US" sz="32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yesterday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-Yes, I did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-No, I didn’t</a:t>
            </a:r>
          </a:p>
          <a:p>
            <a:pPr algn="ctr"/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you help mum </a:t>
            </a:r>
            <a:r>
              <a:rPr lang="en-US" sz="32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Sunday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-Yes, I did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-No, I didn’t</a:t>
            </a:r>
          </a:p>
          <a:p>
            <a:pPr algn="ctr"/>
            <a:endParaRPr 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Tom watch TV </a:t>
            </a:r>
            <a:r>
              <a:rPr lang="en-US" sz="32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week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-Yes, he did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-No, he didn’t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Alice listen to music </a:t>
            </a:r>
            <a:r>
              <a:rPr lang="en-US" sz="32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month ago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-Yes, she did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-No, she didn’t</a:t>
            </a:r>
          </a:p>
          <a:p>
            <a:pPr algn="ctr"/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7B2C815-720A-4111-83CF-F59AEC8E05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8387" y="160085"/>
            <a:ext cx="1046021" cy="168183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1ECA902-9EEE-49DB-8BC8-CE164410F1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384" y="1841922"/>
            <a:ext cx="879473" cy="162166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7C00A95-692C-45C7-B5AD-383B03F5D5A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205" y="3061988"/>
            <a:ext cx="921323" cy="149940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50DC0AA-A921-4C36-9201-AC1D6307B55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708" y="4865592"/>
            <a:ext cx="1119573" cy="179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339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20A2C72-9970-481F-90B2-D9393750C8F2}"/>
              </a:ext>
            </a:extLst>
          </p:cNvPr>
          <p:cNvSpPr txBox="1"/>
          <p:nvPr/>
        </p:nvSpPr>
        <p:spPr>
          <a:xfrm>
            <a:off x="323528" y="733246"/>
            <a:ext cx="849694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1.Did you watch TV yesterday?</a:t>
            </a:r>
          </a:p>
          <a:p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2.Did you walk with your dog last Sunday?</a:t>
            </a:r>
          </a:p>
          <a:p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3.Did Lena clean her bedroom last week?</a:t>
            </a:r>
          </a:p>
          <a:p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4.Did Igor walk with his dog a month ago?</a:t>
            </a:r>
          </a:p>
          <a:p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5.Did you play football yesterday?</a:t>
            </a:r>
          </a:p>
          <a:p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6.Did you listen to music last Sunday?</a:t>
            </a:r>
          </a:p>
          <a:p>
            <a:pPr algn="ctr"/>
            <a:endParaRPr lang="en-US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23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87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b="1" dirty="0">
                <a:latin typeface="+mn-lt"/>
              </a:rPr>
              <a:t>                   </a:t>
            </a:r>
            <a:br>
              <a:rPr lang="en-US" b="1" dirty="0">
                <a:latin typeface="+mn-lt"/>
              </a:rPr>
            </a:br>
            <a:r>
              <a:rPr lang="en-US" b="1" dirty="0">
                <a:solidFill>
                  <a:srgbClr val="800080"/>
                </a:solidFill>
                <a:latin typeface="+mn-lt"/>
              </a:rPr>
              <a:t>How do you feel?</a:t>
            </a:r>
            <a:endParaRPr lang="ru-RU" b="1" dirty="0">
              <a:solidFill>
                <a:srgbClr val="800080"/>
              </a:solidFill>
              <a:latin typeface="+mn-lt"/>
            </a:endParaRPr>
          </a:p>
        </p:txBody>
      </p:sp>
      <p:sp>
        <p:nvSpPr>
          <p:cNvPr id="25603" name="TextBox 7"/>
          <p:cNvSpPr txBox="1">
            <a:spLocks noChangeArrowheads="1"/>
          </p:cNvSpPr>
          <p:nvPr/>
        </p:nvSpPr>
        <p:spPr bwMode="auto">
          <a:xfrm>
            <a:off x="214282" y="3286124"/>
            <a:ext cx="17251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rgbClr val="FF0000"/>
                </a:solidFill>
                <a:latin typeface="Comic Sans MS" pitchFamily="66" charset="0"/>
              </a:rPr>
              <a:t>WELL!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604" name="TextBox 9"/>
          <p:cNvSpPr txBox="1">
            <a:spLocks noChangeArrowheads="1"/>
          </p:cNvSpPr>
          <p:nvPr/>
        </p:nvSpPr>
        <p:spPr bwMode="auto">
          <a:xfrm>
            <a:off x="5500694" y="5857892"/>
            <a:ext cx="34575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>
                <a:latin typeface="Comic Sans MS" pitchFamily="66" charset="0"/>
              </a:rPr>
              <a:t>I AM SORRY!</a:t>
            </a:r>
            <a:endParaRPr lang="ru-RU" sz="4000" dirty="0">
              <a:latin typeface="Comic Sans MS" pitchFamily="66" charset="0"/>
            </a:endParaRPr>
          </a:p>
        </p:txBody>
      </p:sp>
      <p:pic>
        <p:nvPicPr>
          <p:cNvPr id="25605" name="Рисунок 8" descr="831758b0039b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7" y="1142984"/>
            <a:ext cx="2786082" cy="23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9" descr="02261154a58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3643314"/>
            <a:ext cx="2143133" cy="214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37r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071546"/>
            <a:ext cx="1994972" cy="1893664"/>
          </a:xfrm>
          <a:prstGeom prst="rect">
            <a:avLst/>
          </a:prstGeom>
          <a:noFill/>
        </p:spPr>
      </p:pic>
      <p:pic>
        <p:nvPicPr>
          <p:cNvPr id="9" name="Picture 4" descr="37r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214686"/>
            <a:ext cx="2643206" cy="2348080"/>
          </a:xfrm>
          <a:prstGeom prst="rect">
            <a:avLst/>
          </a:prstGeom>
          <a:noFill/>
        </p:spPr>
      </p:pic>
      <p:pic>
        <p:nvPicPr>
          <p:cNvPr id="10" name="Picture 17" descr="AG00434_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4929198"/>
            <a:ext cx="2160205" cy="1551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28625" y="285750"/>
            <a:ext cx="8229600" cy="5911850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endParaRPr lang="ru-RU" sz="8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work!</a:t>
            </a:r>
            <a:endParaRPr lang="ru-RU" sz="8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E7DEC71-7485-413A-B4FD-A9D0208132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364462"/>
            <a:ext cx="2492896" cy="24928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37r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48680"/>
            <a:ext cx="1994972" cy="1893664"/>
          </a:xfrm>
          <a:prstGeom prst="rect">
            <a:avLst/>
          </a:prstGeom>
          <a:noFill/>
        </p:spPr>
      </p:pic>
      <p:pic>
        <p:nvPicPr>
          <p:cNvPr id="3" name="Picture 4" descr="37r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07917" y="94264"/>
            <a:ext cx="2643206" cy="2348080"/>
          </a:xfrm>
          <a:prstGeom prst="rect">
            <a:avLst/>
          </a:prstGeom>
          <a:noFill/>
        </p:spPr>
      </p:pic>
      <p:pic>
        <p:nvPicPr>
          <p:cNvPr id="4" name="Picture 17" descr="AG00434_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067" y="2754135"/>
            <a:ext cx="2468191" cy="1773232"/>
          </a:xfrm>
          <a:prstGeom prst="rect">
            <a:avLst/>
          </a:prstGeom>
          <a:noFill/>
        </p:spPr>
      </p:pic>
      <p:pic>
        <p:nvPicPr>
          <p:cNvPr id="5" name="Picture 11" descr="7f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5421" y="2865845"/>
            <a:ext cx="1714512" cy="1549812"/>
          </a:xfrm>
          <a:prstGeom prst="rect">
            <a:avLst/>
          </a:prstGeom>
          <a:noFill/>
        </p:spPr>
      </p:pic>
      <p:pic>
        <p:nvPicPr>
          <p:cNvPr id="6" name="Picture 12" descr="Cloud-0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1920" y="1268304"/>
            <a:ext cx="1928826" cy="2400773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94BAF4-D6A6-4067-B12F-AEA41EC40F40}"/>
              </a:ext>
            </a:extLst>
          </p:cNvPr>
          <p:cNvSpPr txBox="1"/>
          <p:nvPr/>
        </p:nvSpPr>
        <p:spPr>
          <a:xfrm>
            <a:off x="2527286" y="4950868"/>
            <a:ext cx="45780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Tx/>
              <a:buChar char="-"/>
            </a:pPr>
            <a:r>
              <a:rPr lang="en-US" sz="4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I’m </a:t>
            </a:r>
          </a:p>
          <a:p>
            <a:pPr marL="285750" indent="-285750" algn="ctr">
              <a:buFontTx/>
              <a:buChar char="-"/>
            </a:pPr>
            <a:r>
              <a:rPr lang="en-US" sz="4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No, I’m not</a:t>
            </a:r>
            <a:endParaRPr lang="ru-RU" sz="4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928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4"/>
          <p:cNvSpPr txBox="1">
            <a:spLocks noChangeArrowheads="1"/>
          </p:cNvSpPr>
          <p:nvPr/>
        </p:nvSpPr>
        <p:spPr bwMode="auto">
          <a:xfrm>
            <a:off x="1116013" y="3141663"/>
            <a:ext cx="86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3B0D8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[t]</a:t>
            </a:r>
          </a:p>
        </p:txBody>
      </p:sp>
      <p:sp>
        <p:nvSpPr>
          <p:cNvPr id="6147" name="Text Box 15"/>
          <p:cNvSpPr txBox="1">
            <a:spLocks noChangeArrowheads="1"/>
          </p:cNvSpPr>
          <p:nvPr/>
        </p:nvSpPr>
        <p:spPr bwMode="auto">
          <a:xfrm>
            <a:off x="3779838" y="3213100"/>
            <a:ext cx="10080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3B0D8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[d]</a:t>
            </a:r>
          </a:p>
        </p:txBody>
      </p:sp>
      <p:sp>
        <p:nvSpPr>
          <p:cNvPr id="6148" name="Text Box 16"/>
          <p:cNvSpPr txBox="1">
            <a:spLocks noChangeArrowheads="1"/>
          </p:cNvSpPr>
          <p:nvPr/>
        </p:nvSpPr>
        <p:spPr bwMode="auto">
          <a:xfrm>
            <a:off x="7092950" y="3141663"/>
            <a:ext cx="1008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3B0D8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[id]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250825" y="333375"/>
            <a:ext cx="17287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B0D8D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1.watched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B0D8D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2484437" y="981075"/>
            <a:ext cx="15827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B0D8D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5.played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B0D8D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395287" y="981075"/>
            <a:ext cx="17287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3B0D8D"/>
                </a:solidFill>
                <a:latin typeface="Comic Sans MS" pitchFamily="66" charset="0"/>
              </a:rPr>
              <a:t>4.planted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B0D8D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1403350" y="1628775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B0D8D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7.walked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B0D8D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2411413" y="333375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B0D8D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2.cleaned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B0D8D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3708400" y="1628775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B0D8D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8.wanted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B0D8D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323850" y="2276475"/>
            <a:ext cx="16557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B0D8D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10.talked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B0D8D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4572000" y="333375"/>
            <a:ext cx="2087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B0D8D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3.collected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B0D8D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4716463" y="981075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3B0D8D"/>
                </a:solidFill>
                <a:latin typeface="Comic Sans MS" pitchFamily="66" charset="0"/>
              </a:rPr>
              <a:t>6.washed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B0D8D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105" name="Text Box 33"/>
          <p:cNvSpPr txBox="1">
            <a:spLocks noChangeArrowheads="1"/>
          </p:cNvSpPr>
          <p:nvPr/>
        </p:nvSpPr>
        <p:spPr bwMode="auto">
          <a:xfrm>
            <a:off x="6516688" y="1628775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B0D8D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9.</a:t>
            </a:r>
            <a:r>
              <a:rPr lang="en-US" sz="2400" b="1" dirty="0">
                <a:solidFill>
                  <a:srgbClr val="3B0D8D"/>
                </a:solidFill>
                <a:latin typeface="Comic Sans MS" pitchFamily="66" charset="0"/>
              </a:rPr>
              <a:t>helped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B0D8D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4211638" y="2349500"/>
            <a:ext cx="17997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B0D8D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11.</a:t>
            </a:r>
            <a:r>
              <a:rPr lang="en-US" sz="2400" b="1" dirty="0">
                <a:solidFill>
                  <a:srgbClr val="3B0D8D"/>
                </a:solidFill>
                <a:latin typeface="Arial" charset="0"/>
              </a:rPr>
              <a:t>listened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B0D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6516688" y="2349500"/>
            <a:ext cx="17997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B0D8D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12.needed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B0D8D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6164" name="Picture 2" descr="http://im3-tub-ru.yandex.net/i?id=340908349-0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005263"/>
            <a:ext cx="2087563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5" name="Picture 4" descr="http://im3-tub-ru.yandex.net/i?id=340908349-07-72&amp;n=2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48038" y="4076700"/>
            <a:ext cx="1939925" cy="1903413"/>
          </a:xfrm>
          <a:noFill/>
        </p:spPr>
      </p:pic>
      <p:pic>
        <p:nvPicPr>
          <p:cNvPr id="6166" name="Picture 6" descr="http://im3-tub-ru.yandex.net/i?id=340908349-07-72&amp;n=2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4076700"/>
            <a:ext cx="2003425" cy="19637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4 L 0.05139 0.60624 " pathEditMode="relative" ptsTypes="AA">
                                      <p:cBhvr>
                                        <p:cTn id="6" dur="2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 0.04024 L 0.10642 0.63792 " pathEditMode="relative" ptsTypes="AA">
                                      <p:cBhvr>
                                        <p:cTn id="15" dur="2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 L 0.21667 0.60648 " pathEditMode="relative" ptsTypes="AA">
                                      <p:cBhvr>
                                        <p:cTn id="24" dur="2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0.0504 L 0.72048 0.5015 " pathEditMode="relative" ptsTypes="AA">
                                      <p:cBhvr>
                                        <p:cTn id="33" dur="2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4 L 0.13386 0.53295 " pathEditMode="relative" ptsTypes="AA">
                                      <p:cBhvr>
                                        <p:cTn id="42" dur="2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 L -0.4684 0.47006 " pathEditMode="relative" ptsTypes="AA">
                                      <p:cBhvr>
                                        <p:cTn id="51" dur="2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5064 L -0.10243 0.42821 " pathEditMode="relative" ptsTypes="AA">
                                      <p:cBhvr>
                                        <p:cTn id="60" dur="2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.05064 L 0.36996 0.42821 " pathEditMode="relative" ptsTypes="AA">
                                      <p:cBhvr>
                                        <p:cTn id="69" dur="20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.02963 L -0.67726 0.36505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00" y="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4 L 0.0474 0.34428 " pathEditMode="relative" ptsTypes="AA">
                                      <p:cBhvr>
                                        <p:cTn id="87" dur="2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028 L -0.07465 0.35486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15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023 L 0.05903 0.31283 " pathEditMode="relative" ptsTypes="AA">
                                      <p:cBhvr>
                                        <p:cTn id="105" dur="20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3" grpId="0"/>
      <p:bldP spid="3093" grpId="1"/>
      <p:bldP spid="3094" grpId="0"/>
      <p:bldP spid="3094" grpId="1"/>
      <p:bldP spid="3095" grpId="0"/>
      <p:bldP spid="3095" grpId="1"/>
      <p:bldP spid="3096" grpId="0"/>
      <p:bldP spid="3096" grpId="1"/>
      <p:bldP spid="3097" grpId="0"/>
      <p:bldP spid="3097" grpId="1"/>
      <p:bldP spid="3098" grpId="0"/>
      <p:bldP spid="3098" grpId="1"/>
      <p:bldP spid="3099" grpId="0"/>
      <p:bldP spid="3099" grpId="1"/>
      <p:bldP spid="3101" grpId="0"/>
      <p:bldP spid="3101" grpId="1"/>
      <p:bldP spid="3102" grpId="0"/>
      <p:bldP spid="3102" grpId="1"/>
      <p:bldP spid="3105" grpId="0"/>
      <p:bldP spid="3105" grpId="1"/>
      <p:bldP spid="3106" grpId="0"/>
      <p:bldP spid="3106" grpId="1"/>
      <p:bldP spid="3107" grpId="0"/>
      <p:bldP spid="310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7385F5-7FC4-4C16-8592-BAE5300F4DBA}"/>
              </a:ext>
            </a:extLst>
          </p:cNvPr>
          <p:cNvSpPr txBox="1"/>
          <p:nvPr/>
        </p:nvSpPr>
        <p:spPr>
          <a:xfrm>
            <a:off x="179512" y="764704"/>
            <a:ext cx="4824536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1.Play football</a:t>
            </a:r>
          </a:p>
          <a:p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2.Watch TV</a:t>
            </a:r>
          </a:p>
          <a:p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3.Play computer games</a:t>
            </a:r>
          </a:p>
          <a:p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4.Listen to music</a:t>
            </a:r>
          </a:p>
          <a:p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5.Help mum</a:t>
            </a:r>
          </a:p>
          <a:p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6.Clean the room</a:t>
            </a:r>
          </a:p>
          <a:p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7.Walk the dog</a:t>
            </a:r>
          </a:p>
          <a:p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8.Play the piano</a:t>
            </a:r>
          </a:p>
          <a:p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9.Wash dishes</a:t>
            </a:r>
          </a:p>
          <a:p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10.Play with friends</a:t>
            </a:r>
          </a:p>
          <a:p>
            <a:endParaRPr lang="en-US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019023-F80E-4976-A04A-3919D37EDD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5301208"/>
            <a:ext cx="1688739" cy="126807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8B47A44-CEA5-4082-87E4-46E0E15C66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586390"/>
            <a:ext cx="1426588" cy="142963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46878B6-FB4D-452A-A4F0-0EC9AA40DCA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3237642"/>
            <a:ext cx="1761350" cy="142963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A23FA7E-FEF9-42EF-9E88-E2F2BC10B0C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493" y="2710728"/>
            <a:ext cx="1591139" cy="168678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02AA78B-6041-4B90-B902-E91C090233C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5674" y="974792"/>
            <a:ext cx="1945885" cy="194588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9406D9B-CA44-41FC-8CF6-414C521691A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3046" y="1138640"/>
            <a:ext cx="1426588" cy="114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377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2CD2776-BEAE-4FC5-AFE9-CF6C67AEBB98}"/>
              </a:ext>
            </a:extLst>
          </p:cNvPr>
          <p:cNvSpPr txBox="1"/>
          <p:nvPr/>
        </p:nvSpPr>
        <p:spPr>
          <a:xfrm>
            <a:off x="683568" y="583768"/>
            <a:ext cx="813690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</a:t>
            </a:r>
            <a:r>
              <a:rPr lang="en-US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Listen</a:t>
            </a:r>
            <a:r>
              <a:rPr lang="en-US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</a:p>
          <a:p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Watch</a:t>
            </a:r>
            <a:r>
              <a:rPr lang="en-US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</a:p>
          <a:p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</a:t>
            </a:r>
            <a:r>
              <a:rPr lang="en-US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Clean</a:t>
            </a:r>
            <a:r>
              <a:rPr lang="en-US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</a:p>
          <a:p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Walk</a:t>
            </a:r>
            <a:r>
              <a:rPr lang="en-US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7563B0-9A1D-4D8E-8BAE-6472791D01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9818" y="-75641"/>
            <a:ext cx="1774614" cy="169057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745339D-AFE2-4D6A-9F54-0F91E90BE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2048" y="1017655"/>
            <a:ext cx="1743607" cy="177409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BA4F145-F5A2-464F-A070-92AA6DFF5E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8455" y="1830850"/>
            <a:ext cx="2194750" cy="178628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6C15BFA-1B87-4039-8F17-C888DF991E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5217" y="3212976"/>
            <a:ext cx="1993565" cy="160948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D0C0F92-9E78-44B4-B14B-4899008583F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3632" y="4224164"/>
            <a:ext cx="2294384" cy="186418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5BA7A67-2A29-48B7-B190-F56EDB90AC3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8271" y="4965987"/>
            <a:ext cx="2230511" cy="236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744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7D04968-F637-4020-ACD0-60F2A860BFF9}"/>
              </a:ext>
            </a:extLst>
          </p:cNvPr>
          <p:cNvSpPr txBox="1"/>
          <p:nvPr/>
        </p:nvSpPr>
        <p:spPr>
          <a:xfrm>
            <a:off x="1153596" y="518074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City “Past Simple”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9768124-2ED2-410B-8DA3-6517AEBBC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99" y="2220078"/>
            <a:ext cx="1551806" cy="249699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DD3516C-0084-4630-BCEB-A0855EDD4E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1085" y="1125645"/>
            <a:ext cx="1246436" cy="230335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4473C5E-35FB-49B0-8286-A8C2B2623D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0131" y="700332"/>
            <a:ext cx="1551806" cy="25291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ADFB738-9F18-41A0-8794-66810E37628A}"/>
              </a:ext>
            </a:extLst>
          </p:cNvPr>
          <p:cNvSpPr txBox="1"/>
          <p:nvPr/>
        </p:nvSpPr>
        <p:spPr>
          <a:xfrm>
            <a:off x="103718" y="4490252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Yesterday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7B929A-203D-427C-93DB-3100B40C2D6F}"/>
              </a:ext>
            </a:extLst>
          </p:cNvPr>
          <p:cNvSpPr txBox="1"/>
          <p:nvPr/>
        </p:nvSpPr>
        <p:spPr>
          <a:xfrm>
            <a:off x="7141319" y="3246082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week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D55F6B-A2C9-42BD-AA42-AEF1DF0A03C4}"/>
              </a:ext>
            </a:extLst>
          </p:cNvPr>
          <p:cNvSpPr txBox="1"/>
          <p:nvPr/>
        </p:nvSpPr>
        <p:spPr>
          <a:xfrm>
            <a:off x="4061085" y="3413034"/>
            <a:ext cx="180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Sunday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30C768-50AB-474D-BD91-6AE30E59127C}"/>
              </a:ext>
            </a:extLst>
          </p:cNvPr>
          <p:cNvSpPr txBox="1"/>
          <p:nvPr/>
        </p:nvSpPr>
        <p:spPr>
          <a:xfrm>
            <a:off x="1475537" y="5992508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month ago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F33C968-4079-497A-ADBA-2C0E696AE7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5858" y="3143714"/>
            <a:ext cx="1355751" cy="284879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43A3E1C-B9C1-4C3A-B198-F21AFF9B64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9027" y="3286357"/>
            <a:ext cx="1781522" cy="284879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F0CB659-2F53-4580-8B43-CEBF88BD9F9F}"/>
              </a:ext>
            </a:extLst>
          </p:cNvPr>
          <p:cNvSpPr txBox="1"/>
          <p:nvPr/>
        </p:nvSpPr>
        <p:spPr>
          <a:xfrm>
            <a:off x="5625923" y="5926600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weeks ago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93E0797-589C-47F3-867F-53DB5346B02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063" y="119186"/>
            <a:ext cx="2248562" cy="2248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312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20A2C72-9970-481F-90B2-D9393750C8F2}"/>
              </a:ext>
            </a:extLst>
          </p:cNvPr>
          <p:cNvSpPr txBox="1"/>
          <p:nvPr/>
        </p:nvSpPr>
        <p:spPr>
          <a:xfrm>
            <a:off x="-468560" y="594054"/>
            <a:ext cx="9289032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</a:t>
            </a:r>
            <a:r>
              <a:rPr lang="en-US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 </a:t>
            </a:r>
            <a:r>
              <a:rPr lang="en-US" sz="4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</a:t>
            </a:r>
            <a: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football </a:t>
            </a:r>
            <a:r>
              <a:rPr lang="en-US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yesterday?</a:t>
            </a:r>
          </a:p>
          <a:p>
            <a:pPr algn="ctr"/>
            <a:endParaRPr lang="en-US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</a:t>
            </a:r>
            <a:r>
              <a:rPr lang="en-US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 </a:t>
            </a:r>
            <a:r>
              <a:rPr lang="en-US" sz="4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walk</a:t>
            </a:r>
            <a: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dog </a:t>
            </a:r>
            <a:r>
              <a:rPr lang="en-US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Sunday?</a:t>
            </a:r>
          </a:p>
          <a:p>
            <a:pPr algn="ctr"/>
            <a:endParaRPr lang="en-US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</a:t>
            </a:r>
            <a:r>
              <a:rPr lang="en-US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lang="en-US" sz="4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</a:t>
            </a:r>
            <a: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friends</a:t>
            </a:r>
            <a:r>
              <a:rPr lang="en-US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endParaRPr lang="en-US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Yes, I did  / - No, I didn’t</a:t>
            </a:r>
          </a:p>
          <a:p>
            <a:pPr algn="ctr"/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9A24634-959A-4329-843D-82DB1CFE33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0254" y="594055"/>
            <a:ext cx="1001845" cy="161081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165F047-D243-4AF9-9A8E-D054307962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3934" y="2425459"/>
            <a:ext cx="622352" cy="114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715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7D04968-F637-4020-ACD0-60F2A860BFF9}"/>
              </a:ext>
            </a:extLst>
          </p:cNvPr>
          <p:cNvSpPr txBox="1"/>
          <p:nvPr/>
        </p:nvSpPr>
        <p:spPr>
          <a:xfrm>
            <a:off x="899592" y="764704"/>
            <a:ext cx="691276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you play football </a:t>
            </a:r>
            <a:r>
              <a:rPr lang="en-US" sz="32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yesterday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-Yes, I did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-No, I didn’t</a:t>
            </a:r>
          </a:p>
          <a:p>
            <a:pPr algn="ctr"/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you help mum </a:t>
            </a:r>
            <a:r>
              <a:rPr lang="en-US" sz="32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Sunday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-Yes, I did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-No, I didn’t</a:t>
            </a:r>
          </a:p>
          <a:p>
            <a:pPr algn="ctr"/>
            <a:endParaRPr 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Tom watch TV </a:t>
            </a:r>
            <a:r>
              <a:rPr lang="en-US" sz="32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week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-Yes, he did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-No, he didn’t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Alice listen to music </a:t>
            </a:r>
            <a:r>
              <a:rPr lang="en-US" sz="32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month ago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-Yes, she did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-No, she didn’t</a:t>
            </a:r>
          </a:p>
          <a:p>
            <a:pPr algn="ctr"/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7B2C815-720A-4111-83CF-F59AEC8E05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8387" y="160085"/>
            <a:ext cx="1046021" cy="168183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1ECA902-9EEE-49DB-8BC8-CE164410F1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384" y="1841922"/>
            <a:ext cx="879473" cy="162166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7C00A95-692C-45C7-B5AD-383B03F5D5A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205" y="3061988"/>
            <a:ext cx="921323" cy="149940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50DC0AA-A921-4C36-9201-AC1D6307B55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708" y="4865592"/>
            <a:ext cx="1119573" cy="179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241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7D04968-F637-4020-ACD0-60F2A860BFF9}"/>
              </a:ext>
            </a:extLst>
          </p:cNvPr>
          <p:cNvSpPr txBox="1"/>
          <p:nvPr/>
        </p:nvSpPr>
        <p:spPr>
          <a:xfrm>
            <a:off x="599193" y="535270"/>
            <a:ext cx="6912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 your friend about </a:t>
            </a:r>
            <a:r>
              <a:rPr lang="en-US" sz="32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Sunday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did she/he do?</a:t>
            </a:r>
          </a:p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you…?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9BC536F-7076-48FD-AEAB-641A0D09D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027749"/>
            <a:ext cx="2630478" cy="263047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FFE7533-849E-4850-9900-1EE25E6C0E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244" y="4149080"/>
            <a:ext cx="3077511" cy="248459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ECB806-4FDA-4BDF-9EAD-C23D78F349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2788" y="1943710"/>
            <a:ext cx="3269691" cy="248459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BA8E30-A591-4577-94DF-07EBDF1C91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7633" y="202179"/>
            <a:ext cx="508657" cy="1079086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BAC4EC9-DB61-45B1-A40A-F278FFE4C772}"/>
              </a:ext>
            </a:extLst>
          </p:cNvPr>
          <p:cNvSpPr/>
          <p:nvPr/>
        </p:nvSpPr>
        <p:spPr>
          <a:xfrm>
            <a:off x="6510677" y="5419010"/>
            <a:ext cx="1493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Yes, I did</a:t>
            </a:r>
          </a:p>
          <a:p>
            <a:endParaRPr lang="en-US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No, I didn’t</a:t>
            </a:r>
          </a:p>
        </p:txBody>
      </p:sp>
    </p:spTree>
    <p:extLst>
      <p:ext uri="{BB962C8B-B14F-4D97-AF65-F5344CB8AC3E}">
        <p14:creationId xmlns:p14="http://schemas.microsoft.com/office/powerpoint/2010/main" val="36969934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476</TotalTime>
  <Words>459</Words>
  <Application>Microsoft Office PowerPoint</Application>
  <PresentationFormat>Экран (4:3)</PresentationFormat>
  <Paragraphs>122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Comic Sans MS</vt:lpstr>
      <vt:lpstr>Constantia</vt:lpstr>
      <vt:lpstr>Times New Roman</vt:lpstr>
      <vt:lpstr>Wingdings 2</vt:lpstr>
      <vt:lpstr>Поток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How do you feel?</vt:lpstr>
      <vt:lpstr>Презентация PowerPoint</vt:lpstr>
    </vt:vector>
  </TitlesOfParts>
  <Company>NT Computer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NT Computer</dc:creator>
  <cp:lastModifiedBy>1</cp:lastModifiedBy>
  <cp:revision>47</cp:revision>
  <dcterms:created xsi:type="dcterms:W3CDTF">2002-01-01T13:25:46Z</dcterms:created>
  <dcterms:modified xsi:type="dcterms:W3CDTF">2019-04-29T10:11:07Z</dcterms:modified>
</cp:coreProperties>
</file>