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1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F2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6" autoAdjust="0"/>
    <p:restoredTop sz="86443" autoAdjust="0"/>
  </p:normalViewPr>
  <p:slideViewPr>
    <p:cSldViewPr>
      <p:cViewPr varScale="1">
        <p:scale>
          <a:sx n="69" d="100"/>
          <a:sy n="69" d="100"/>
        </p:scale>
        <p:origin x="-72" y="-1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  <p:sndAc>
      <p:endSnd/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F2FA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005008-BEF5-4300-9E73-A0486985A7E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51803D8-47A4-4082-9405-43E2D32B03E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>
    <p:push dir="u"/>
    <p:sndAc>
      <p:endSnd/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360039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5A0EF2"/>
                </a:solidFill>
              </a:rPr>
              <a:t>Развивающее</a:t>
            </a:r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1A0BE3"/>
                </a:solidFill>
              </a:rPr>
              <a:t>пространство</a:t>
            </a:r>
            <a:br>
              <a:rPr lang="ru-RU" sz="5400" dirty="0" smtClean="0">
                <a:solidFill>
                  <a:srgbClr val="1A0BE3"/>
                </a:solidFill>
              </a:rPr>
            </a:br>
            <a:r>
              <a:rPr lang="ru-RU" sz="5400" dirty="0" smtClean="0">
                <a:solidFill>
                  <a:srgbClr val="1A0BE3"/>
                </a:solidFill>
              </a:rPr>
              <a:t>группы «Теремок»</a:t>
            </a:r>
            <a:br>
              <a:rPr lang="ru-RU" sz="5400" dirty="0" smtClean="0">
                <a:solidFill>
                  <a:srgbClr val="1A0BE3"/>
                </a:solidFill>
              </a:rPr>
            </a:br>
            <a:r>
              <a:rPr lang="ru-RU" sz="5400" dirty="0" smtClean="0">
                <a:solidFill>
                  <a:srgbClr val="1A0BE3"/>
                </a:solidFill>
              </a:rPr>
              <a:t>( дети 3-4 года)</a:t>
            </a:r>
            <a:endParaRPr lang="ru-RU" sz="5400" dirty="0">
              <a:solidFill>
                <a:srgbClr val="1A0BE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29259"/>
      </p:ext>
    </p:extLst>
  </p:cSld>
  <p:clrMapOvr>
    <a:masterClrMapping/>
  </p:clrMapOvr>
  <p:transition spd="slow" advClick="0" advTm="2000">
    <p:push dir="u"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960714" y="791814"/>
            <a:ext cx="6030884" cy="52565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3394720" cy="15841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Центр творчества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19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9288"/>
          </a:xfrm>
        </p:spPr>
        <p:txBody>
          <a:bodyPr>
            <a:normAutofit fontScale="92500"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Под развивающей средой следует понимать естественную комфортабельную уютную обстановку, рационально организованную, насыщенную разнообразными сенсорными раздражителями и игровыми материалами. В такой среде возможно одновременное включение в активную познавательно-творческую деятельность всех детей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22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12776"/>
            <a:ext cx="6948000" cy="5209805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Центр развивающих 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игр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07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7" y="764704"/>
            <a:ext cx="6744365" cy="58612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центр для познания времён 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>
                <a:solidFill>
                  <a:srgbClr val="FF0000"/>
                </a:solidFill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                      года          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2276872"/>
            <a:ext cx="6563072" cy="38191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503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744155" y="1304517"/>
            <a:ext cx="6030884" cy="423117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4100"/>
            <a:ext cx="4176464" cy="15121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Центр тематического планирования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72815"/>
            <a:ext cx="4768941" cy="483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0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558" y="1548938"/>
            <a:ext cx="6030884" cy="45221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Центр пособий ОБЖ и дорожного движения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87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Экологический Центр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12776"/>
            <a:ext cx="8280920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612156" y="1220492"/>
            <a:ext cx="6009764" cy="45221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3034680" cy="40995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Центр художественной литературы и пособий для развития речи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5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556792"/>
            <a:ext cx="6552000" cy="49128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2400"/>
            <a:ext cx="5976664" cy="1332384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FF0000"/>
                </a:solidFill>
              </a:rPr>
              <a:t>Центр </a:t>
            </a:r>
            <a:r>
              <a:rPr lang="ru-RU" sz="5300" dirty="0" smtClean="0"/>
              <a:t> </a:t>
            </a:r>
            <a:r>
              <a:rPr lang="ru-RU" sz="5300" dirty="0" smtClean="0">
                <a:solidFill>
                  <a:srgbClr val="FF0000"/>
                </a:solidFill>
              </a:rPr>
              <a:t>театральных и сюжетных игр</a:t>
            </a:r>
            <a:endParaRPr lang="ru-RU" sz="5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22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97540" y="1015028"/>
            <a:ext cx="6030884" cy="45221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394720" cy="428471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Центр пособий для подвижных игр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endSnd/>
        </p:sndAc>
      </p:transition>
    </mc:Choice>
    <mc:Fallback xmlns=""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402</TotalTime>
  <Words>75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Развивающее пространство группы «Теремок» ( дети 3-4 года)</vt:lpstr>
      <vt:lpstr>Центр развивающих  игр</vt:lpstr>
      <vt:lpstr>центр для познания времён                         года          </vt:lpstr>
      <vt:lpstr>Центр тематического планирования</vt:lpstr>
      <vt:lpstr>Центр пособий ОБЖ и дорожного движения</vt:lpstr>
      <vt:lpstr>Экологический Центр </vt:lpstr>
      <vt:lpstr>Центр художественной литературы и пособий для развития речи</vt:lpstr>
      <vt:lpstr>Центр  театральных и сюжетных игр</vt:lpstr>
      <vt:lpstr>Центр пособий для подвижных игр</vt:lpstr>
      <vt:lpstr>Центр творчества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Владимировна</dc:creator>
  <cp:lastModifiedBy>Оксана Владимировна</cp:lastModifiedBy>
  <cp:revision>34</cp:revision>
  <dcterms:created xsi:type="dcterms:W3CDTF">2017-02-17T14:23:20Z</dcterms:created>
  <dcterms:modified xsi:type="dcterms:W3CDTF">2019-04-27T14:52:12Z</dcterms:modified>
</cp:coreProperties>
</file>