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5" r:id="rId2"/>
    <p:sldId id="328" r:id="rId3"/>
    <p:sldId id="309" r:id="rId4"/>
    <p:sldId id="314" r:id="rId5"/>
    <p:sldId id="315" r:id="rId6"/>
    <p:sldId id="316" r:id="rId7"/>
    <p:sldId id="317" r:id="rId8"/>
    <p:sldId id="313" r:id="rId9"/>
    <p:sldId id="312" r:id="rId10"/>
    <p:sldId id="318" r:id="rId11"/>
    <p:sldId id="319" r:id="rId12"/>
    <p:sldId id="329" r:id="rId13"/>
    <p:sldId id="320" r:id="rId14"/>
    <p:sldId id="321" r:id="rId15"/>
    <p:sldId id="322" r:id="rId16"/>
    <p:sldId id="326" r:id="rId17"/>
    <p:sldId id="327" r:id="rId18"/>
    <p:sldId id="32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9" autoAdjust="0"/>
    <p:restoredTop sz="94660" autoAdjust="0"/>
  </p:normalViewPr>
  <p:slideViewPr>
    <p:cSldViewPr>
      <p:cViewPr varScale="1">
        <p:scale>
          <a:sx n="45" d="100"/>
          <a:sy n="45" d="100"/>
        </p:scale>
        <p:origin x="-8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5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4B9F7-5E6F-4605-8421-DD624F6B8E4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AF4CF-3BB1-4FB4-B4C0-10D026882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BC22B8C-7165-4944-A44E-12C205281F46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40B1103-0C3C-4118-A72B-73CB676EB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>
    <p:wipe dir="r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137176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21457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7562" y="1071546"/>
            <a:ext cx="712887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Урок-путешествие </a:t>
            </a:r>
            <a:b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страницам устного журнала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335" y="4071942"/>
            <a:ext cx="82253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«Имя прилагательное»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5286388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Составила:</a:t>
            </a:r>
          </a:p>
          <a:p>
            <a:r>
              <a:rPr lang="ru-RU" b="1" dirty="0" smtClean="0"/>
              <a:t> учитель первой квалификационной категории :</a:t>
            </a:r>
          </a:p>
          <a:p>
            <a:r>
              <a:rPr lang="ru-RU" b="1" dirty="0" smtClean="0"/>
              <a:t>Абрамова Ирина Юрьевна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357166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МБОУ «СОШ №2» г.Меленки</a:t>
            </a:r>
            <a:endParaRPr lang="ru-RU" sz="20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472518" cy="53578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Т.п.          Т.п.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Зимним погожим утром лыжники катались в лесу.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                               В.п.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Сначала они зашли в берёзовую рощу. Потом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                    Т.п.              Т.п.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отправились к дальнему старому бору по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Д.п.            Д.п.                           П.п.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знакомой удобной лыжне. В сосновом бору </a:t>
            </a:r>
          </a:p>
          <a:p>
            <a:pPr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стояла тишь.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072494" cy="4500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______________________ </a:t>
            </a:r>
            <a:r>
              <a:rPr lang="ru-RU" sz="2400" b="1" dirty="0" smtClean="0">
                <a:solidFill>
                  <a:srgbClr val="C00000"/>
                </a:solidFill>
              </a:rPr>
              <a:t>МАМОЧКА!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Поздравляю тебя с ___________________ праздником! Пусть в этот ______________ день сбываются </a:t>
            </a:r>
            <a:r>
              <a:rPr lang="ru-RU" sz="2400" b="1" dirty="0" err="1" smtClean="0">
                <a:solidFill>
                  <a:srgbClr val="C00000"/>
                </a:solidFill>
              </a:rPr>
              <a:t>_________________мечты</a:t>
            </a:r>
            <a:r>
              <a:rPr lang="ru-RU" sz="2400" b="1" dirty="0" smtClean="0">
                <a:solidFill>
                  <a:srgbClr val="C00000"/>
                </a:solidFill>
              </a:rPr>
              <a:t>, и радуют _________________ цветы. Пусть не смолкает  </a:t>
            </a:r>
            <a:r>
              <a:rPr lang="ru-RU" sz="2400" b="1" dirty="0" err="1" smtClean="0">
                <a:solidFill>
                  <a:srgbClr val="C00000"/>
                </a:solidFill>
              </a:rPr>
              <a:t>твой_______________</a:t>
            </a:r>
            <a:r>
              <a:rPr lang="ru-RU" sz="2400" b="1" dirty="0" smtClean="0">
                <a:solidFill>
                  <a:srgbClr val="C00000"/>
                </a:solidFill>
              </a:rPr>
              <a:t> смех и будет у тебя _____________________ настроенье.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Твой (я) _______________ ……………..</a:t>
            </a:r>
          </a:p>
          <a:p>
            <a:pPr>
              <a:buNone/>
            </a:pP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644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6-я страница журнала «Творческая»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Заветная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(мечта) - так говорят о чем-либо особенно ценном и в силу этого тщательно оберегаемом, сокровенном. Заветные мечты не выносятся на всеобщее обсуждение, хранятся глубоко в сердце с боязнью потревожить приближение удачи.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1. Указать имена прилагательные: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а) бледнеть; б) бледноватый; в) бледнота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2. В каком из данных прилагательных в окончании пишется –И?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а)  к могуч…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му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           б)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летн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…го          в) с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зимн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…м      г) по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здешн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му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3. Имена прилагательные во множественном числе по родам: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а) изменяются                           б) не изменяются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4. У прилагательного нет следующего признака: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а) времени; б) числа; в) рода.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5. В предложении имя прилагательное чаще всего является: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а) определением          б) обстоятельством            в) дополнением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96440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FF00"/>
                </a:solidFill>
              </a:rPr>
              <a:t>7-я страница журнала «Тест- опрос»</a:t>
            </a:r>
            <a:endParaRPr lang="ru-RU" sz="4000" b="1" cap="none" spc="50" dirty="0">
              <a:ln w="11430"/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001056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1. Указать имена прилагательные: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а) бледнеть; б) бледноватый; </a:t>
            </a:r>
            <a:r>
              <a:rPr lang="ru-RU" sz="2400" b="1" dirty="0" smtClean="0">
                <a:solidFill>
                  <a:srgbClr val="0070C0"/>
                </a:solidFill>
              </a:rPr>
              <a:t>в) бледнота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2. В каком из данных прилагательных в окончании пишется –И?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а)  к могуч…</a:t>
            </a:r>
            <a:r>
              <a:rPr lang="ru-RU" sz="2400" dirty="0" err="1" smtClean="0">
                <a:solidFill>
                  <a:srgbClr val="0070C0"/>
                </a:solidFill>
              </a:rPr>
              <a:t>му</a:t>
            </a:r>
            <a:r>
              <a:rPr lang="ru-RU" sz="2400" dirty="0" smtClean="0">
                <a:solidFill>
                  <a:srgbClr val="0070C0"/>
                </a:solidFill>
              </a:rPr>
              <a:t>            б) </a:t>
            </a:r>
            <a:r>
              <a:rPr lang="ru-RU" sz="2400" dirty="0" err="1" smtClean="0">
                <a:solidFill>
                  <a:srgbClr val="0070C0"/>
                </a:solidFill>
              </a:rPr>
              <a:t>летн</a:t>
            </a:r>
            <a:r>
              <a:rPr lang="ru-RU" sz="2400" dirty="0" smtClean="0">
                <a:solidFill>
                  <a:srgbClr val="0070C0"/>
                </a:solidFill>
              </a:rPr>
              <a:t>…го          </a:t>
            </a:r>
            <a:r>
              <a:rPr lang="ru-RU" sz="2400" b="1" dirty="0" smtClean="0">
                <a:solidFill>
                  <a:srgbClr val="0070C0"/>
                </a:solidFill>
              </a:rPr>
              <a:t>в) с </a:t>
            </a:r>
            <a:r>
              <a:rPr lang="ru-RU" sz="2400" b="1" dirty="0" err="1" smtClean="0">
                <a:solidFill>
                  <a:srgbClr val="0070C0"/>
                </a:solidFill>
              </a:rPr>
              <a:t>зимн</a:t>
            </a:r>
            <a:r>
              <a:rPr lang="ru-RU" sz="2400" b="1" dirty="0" smtClean="0">
                <a:solidFill>
                  <a:srgbClr val="0070C0"/>
                </a:solidFill>
              </a:rPr>
              <a:t>…м      </a:t>
            </a:r>
            <a:r>
              <a:rPr lang="ru-RU" sz="2400" dirty="0" smtClean="0">
                <a:solidFill>
                  <a:srgbClr val="0070C0"/>
                </a:solidFill>
              </a:rPr>
              <a:t>г) по </a:t>
            </a:r>
            <a:r>
              <a:rPr lang="ru-RU" sz="2400" dirty="0" err="1" smtClean="0">
                <a:solidFill>
                  <a:srgbClr val="0070C0"/>
                </a:solidFill>
              </a:rPr>
              <a:t>здешн</a:t>
            </a:r>
            <a:r>
              <a:rPr lang="ru-RU" sz="2400" dirty="0" smtClean="0">
                <a:solidFill>
                  <a:srgbClr val="0070C0"/>
                </a:solidFill>
              </a:rPr>
              <a:t>…</a:t>
            </a:r>
            <a:r>
              <a:rPr lang="ru-RU" sz="2400" dirty="0" err="1" smtClean="0">
                <a:solidFill>
                  <a:srgbClr val="0070C0"/>
                </a:solidFill>
              </a:rPr>
              <a:t>му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3. Имена прилагательные во множественном числе по родам: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а) изменяются           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б) не изменяются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4. У прилагательного нет следующего признака: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а) времени</a:t>
            </a:r>
            <a:r>
              <a:rPr lang="ru-RU" sz="2400" dirty="0" smtClean="0">
                <a:solidFill>
                  <a:srgbClr val="0070C0"/>
                </a:solidFill>
              </a:rPr>
              <a:t>; б) числа; в) рода.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5. В предложении имя прилагательное чаще всего является: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а) определением          </a:t>
            </a:r>
            <a:r>
              <a:rPr lang="ru-RU" sz="2400" dirty="0" smtClean="0">
                <a:solidFill>
                  <a:srgbClr val="0070C0"/>
                </a:solidFill>
              </a:rPr>
              <a:t>б) обстоятельством            в) дополнением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6440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 урока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https://arhivurokov.ru/multiurok/5/e/9/5e91ade050be5bf4ff44c0780483e5809d9a31d7/urok-russkogho-iazyka-v-4-m-klassie-po-tiemie-imia-prilaghatiel-noie-obobshchieniie_2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1438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красный цветок, если у вас всё получилось на уроке и было хорошее настроение</a:t>
            </a:r>
          </a:p>
          <a:p>
            <a:r>
              <a:rPr lang="ru-RU" dirty="0" smtClean="0"/>
              <a:t>жёлтый, если у вас были ошибки</a:t>
            </a:r>
          </a:p>
          <a:p>
            <a:r>
              <a:rPr lang="ru-RU" dirty="0" smtClean="0"/>
              <a:t>зелёный, если у вас все задания сделаны с ошибками</a:t>
            </a:r>
          </a:p>
          <a:p>
            <a:endParaRPr lang="ru-RU" dirty="0"/>
          </a:p>
        </p:txBody>
      </p:sp>
      <p:pic>
        <p:nvPicPr>
          <p:cNvPr id="1026" name="Picture 2" descr="C:\Users\ирина\Desktop\рефлекс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642919"/>
            <a:ext cx="9183983" cy="74295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1. Придумать сказку про имя прилагательное.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2. Учебник № 102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71" name="Picture 7" descr="!!!!!!!!!!!!!!!!!!!!!!!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4686300" cy="40465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83466" y="500042"/>
            <a:ext cx="72605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за урок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Задачи урока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Обобщить знания об …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Повторить…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Развивать умения …</a:t>
            </a:r>
          </a:p>
          <a:p>
            <a:endParaRPr lang="ru-RU" dirty="0"/>
          </a:p>
        </p:txBody>
      </p:sp>
      <p:pic>
        <p:nvPicPr>
          <p:cNvPr id="8" name="Picture 7" descr="storytime_clip_image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91029"/>
            <a:ext cx="2500298" cy="246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Задачи урока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3098" y="428604"/>
            <a:ext cx="71978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7" descr="storytime_clip_image0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091029"/>
            <a:ext cx="2500298" cy="246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357422" y="1285860"/>
            <a:ext cx="6786578" cy="274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Обобщить знания об имени прилагательном.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Повторить как изменяется имя прилагательное.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Развивать умения использовать имя прилагательное в речи.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7972452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0070C0"/>
                </a:solidFill>
                <a:latin typeface="Monotype Corsiva" pitchFamily="66" charset="0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3" y="285728"/>
            <a:ext cx="864396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1-я страница журнала «Красиво пиши»</a:t>
            </a:r>
          </a:p>
          <a:p>
            <a:pPr algn="ctr"/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928802"/>
            <a:ext cx="6786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ая</a:t>
            </a:r>
            <a:r>
              <a:rPr lang="ru-RU" sz="3600" b="1" u="sng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яя</a:t>
            </a:r>
            <a:r>
              <a:rPr lang="ru-RU" sz="3600" b="1" u="sng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ий</a:t>
            </a:r>
            <a:r>
              <a:rPr lang="ru-RU" sz="3600" b="1" u="sng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ый</a:t>
            </a:r>
            <a:r>
              <a:rPr lang="ru-RU" sz="3600" b="1" u="sng" dirty="0" smtClean="0">
                <a:solidFill>
                  <a:srgbClr val="00B050"/>
                </a:solidFill>
              </a:rPr>
              <a:t> ой 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ое</a:t>
            </a:r>
            <a:r>
              <a:rPr lang="ru-RU" sz="3600" b="1" u="sng" dirty="0" smtClean="0">
                <a:solidFill>
                  <a:srgbClr val="00B050"/>
                </a:solidFill>
              </a:rPr>
              <a:t> ее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ые</a:t>
            </a:r>
            <a:r>
              <a:rPr lang="ru-RU" sz="3600" b="1" u="sng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err="1" smtClean="0">
                <a:solidFill>
                  <a:srgbClr val="00B050"/>
                </a:solidFill>
              </a:rPr>
              <a:t>ие</a:t>
            </a:r>
            <a:endParaRPr lang="ru-RU" sz="3600" b="1" u="sng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endParaRPr lang="ru-RU" sz="3600" b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  Где можно встретить такие буквосочетания?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3600" b="1" dirty="0" err="1" smtClean="0">
                <a:solidFill>
                  <a:srgbClr val="00B050"/>
                </a:solidFill>
              </a:rPr>
              <a:t>ая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яя</a:t>
            </a:r>
            <a:r>
              <a:rPr lang="ru-RU" sz="3600" b="1" dirty="0" smtClean="0">
                <a:solidFill>
                  <a:srgbClr val="00B050"/>
                </a:solidFill>
              </a:rPr>
              <a:t>  </a:t>
            </a:r>
            <a:r>
              <a:rPr lang="ru-RU" sz="3600" b="1" dirty="0" err="1" smtClean="0">
                <a:solidFill>
                  <a:srgbClr val="00B050"/>
                </a:solidFill>
              </a:rPr>
              <a:t>ий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ый</a:t>
            </a:r>
            <a:r>
              <a:rPr lang="ru-RU" sz="3600" b="1" dirty="0" smtClean="0">
                <a:solidFill>
                  <a:srgbClr val="00B050"/>
                </a:solidFill>
              </a:rPr>
              <a:t> ой  </a:t>
            </a:r>
            <a:r>
              <a:rPr lang="ru-RU" sz="3600" b="1" dirty="0" err="1" smtClean="0">
                <a:solidFill>
                  <a:srgbClr val="00B050"/>
                </a:solidFill>
              </a:rPr>
              <a:t>ое</a:t>
            </a:r>
            <a:r>
              <a:rPr lang="ru-RU" sz="3600" b="1" dirty="0" smtClean="0">
                <a:solidFill>
                  <a:srgbClr val="00B050"/>
                </a:solidFill>
              </a:rPr>
              <a:t> ее   </a:t>
            </a:r>
            <a:r>
              <a:rPr lang="ru-RU" sz="3600" b="1" dirty="0" err="1" smtClean="0">
                <a:solidFill>
                  <a:srgbClr val="00B050"/>
                </a:solidFill>
              </a:rPr>
              <a:t>ые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ие</a:t>
            </a:r>
            <a:endParaRPr lang="ru-RU" sz="3600" b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endParaRPr lang="ru-RU" sz="3600" b="1" u="sng" dirty="0" smtClean="0">
              <a:solidFill>
                <a:srgbClr val="00B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034" y="1857364"/>
            <a:ext cx="1357322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00232" y="1785926"/>
            <a:ext cx="2071702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4810" y="1857364"/>
            <a:ext cx="142876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857884" y="1928802"/>
            <a:ext cx="1571636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85786" y="28574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714612" y="27860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643438" y="28574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357950" y="28574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2910" y="4071942"/>
            <a:ext cx="97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Ж.р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4000505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М.р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9124" y="4000505"/>
            <a:ext cx="1153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Ср.р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5074" y="4000504"/>
            <a:ext cx="1404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Мн.ч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472" y="500063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Какая?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12" y="4929198"/>
            <a:ext cx="1119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Какой?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4929198"/>
            <a:ext cx="1127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Какое?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388" y="4857760"/>
            <a:ext cx="111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Какие?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2-я страница журнала «Вопрос-ответ»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Словарная работа.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Пассажирский, весёлый, городские, аккуратный.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5429288"/>
          </a:xfrm>
        </p:spPr>
        <p:txBody>
          <a:bodyPr>
            <a:normAutofit/>
          </a:bodyPr>
          <a:lstStyle/>
          <a:p>
            <a:endParaRPr lang="ru-RU" sz="3600" u="sng" dirty="0" smtClean="0">
              <a:hlinkClick r:id="rId2"/>
            </a:endParaRPr>
          </a:p>
          <a:p>
            <a:endParaRPr lang="ru-RU" sz="3600" u="sng" dirty="0" smtClean="0">
              <a:hlinkClick r:id="rId2"/>
            </a:endParaRPr>
          </a:p>
          <a:p>
            <a:endParaRPr lang="ru-RU" sz="3600" u="sng" dirty="0" smtClean="0">
              <a:hlinkClick r:id="rId2"/>
            </a:endParaRPr>
          </a:p>
          <a:p>
            <a:pPr>
              <a:buNone/>
            </a:pPr>
            <a:r>
              <a:rPr lang="ru-RU" sz="3600" u="sng" dirty="0" smtClean="0">
                <a:hlinkClick r:id="rId2"/>
              </a:rPr>
              <a:t>https://learningapps.org/1371766</a:t>
            </a:r>
            <a:endParaRPr lang="ru-RU" sz="3600" u="sng" dirty="0" smtClean="0"/>
          </a:p>
          <a:p>
            <a:pPr>
              <a:buNone/>
            </a:pP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3" y="285728"/>
            <a:ext cx="864396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страница журнала «Найди имя прилагательное»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3200" b="1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4" y="1142985"/>
            <a:ext cx="4714876" cy="510541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9591" y="357166"/>
            <a:ext cx="752481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</a:rPr>
              <a:t>4 страница журнала «Подготовка к ВПР»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9" y="2214554"/>
            <a:ext cx="821537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В прибрежных (кустах)- прил., каких? н.ф.- прибрежный, м.р., мн.ч., П.п., втор. чл. </a:t>
            </a:r>
          </a:p>
          <a:p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Ранняя (весна)- прил.какая? н.ф.ранний, ж.р., </a:t>
            </a:r>
            <a:r>
              <a:rPr lang="ru-RU" sz="4000" b="1" dirty="0" err="1" smtClean="0">
                <a:solidFill>
                  <a:srgbClr val="00B050"/>
                </a:solidFill>
              </a:rPr>
              <a:t>И.п.,ед.ч.,подл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6440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5-я страница журнала «Проявите зоркость»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4025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Зимнем погожим утром лыжники катались в лесу. Сначала они зашли в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</a:rPr>
              <a:t>берёзоваю</a:t>
            </a:r>
            <a:r>
              <a:rPr lang="ru-RU" b="1" dirty="0" smtClean="0">
                <a:solidFill>
                  <a:srgbClr val="0070C0"/>
                </a:solidFill>
              </a:rPr>
              <a:t> рощу. Потом отправились к </a:t>
            </a:r>
            <a:r>
              <a:rPr lang="ru-RU" b="1" dirty="0" err="1" smtClean="0">
                <a:solidFill>
                  <a:srgbClr val="0070C0"/>
                </a:solidFill>
              </a:rPr>
              <a:t>дальниму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стараму</a:t>
            </a:r>
            <a:r>
              <a:rPr lang="ru-RU" b="1" dirty="0" smtClean="0">
                <a:solidFill>
                  <a:srgbClr val="0070C0"/>
                </a:solidFill>
              </a:rPr>
              <a:t> бору по </a:t>
            </a:r>
            <a:r>
              <a:rPr lang="ru-RU" b="1" dirty="0" err="1" smtClean="0">
                <a:solidFill>
                  <a:srgbClr val="0070C0"/>
                </a:solidFill>
              </a:rPr>
              <a:t>знакомай</a:t>
            </a:r>
            <a:r>
              <a:rPr lang="ru-RU" b="1" dirty="0" smtClean="0">
                <a:solidFill>
                  <a:srgbClr val="0070C0"/>
                </a:solidFill>
              </a:rPr>
              <a:t> удобной лыжне. В </a:t>
            </a:r>
            <a:r>
              <a:rPr lang="ru-RU" b="1" dirty="0" err="1" smtClean="0">
                <a:solidFill>
                  <a:srgbClr val="0070C0"/>
                </a:solidFill>
              </a:rPr>
              <a:t>сосновам</a:t>
            </a:r>
            <a:r>
              <a:rPr lang="ru-RU" b="1" dirty="0" smtClean="0">
                <a:solidFill>
                  <a:srgbClr val="0070C0"/>
                </a:solidFill>
              </a:rPr>
              <a:t> бору стояла тишь.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</TotalTime>
  <Words>618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 </vt:lpstr>
      <vt:lpstr>Задачи урока</vt:lpstr>
      <vt:lpstr>Задачи урока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Домашнее задание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130</cp:revision>
  <dcterms:created xsi:type="dcterms:W3CDTF">2012-01-07T07:28:34Z</dcterms:created>
  <dcterms:modified xsi:type="dcterms:W3CDTF">2019-04-29T18:23:47Z</dcterms:modified>
</cp:coreProperties>
</file>