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4EBC59E-D5E6-4F20-96BD-3C8A504B16F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0F4F3EC-D6AA-4D7A-A412-23F620E2B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«Тайга»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Презентация на тему 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62976827_1282335897_t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01008"/>
            <a:ext cx="8686800" cy="8412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тайга - это густой лес. 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191</TotalTime>
  <Words>15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«Тайга»</vt:lpstr>
      <vt:lpstr> тайга - это густой лес. </vt:lpstr>
      <vt:lpstr>Слайд 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«Тайга и ее обитатели»</dc:title>
  <dc:creator>1</dc:creator>
  <cp:lastModifiedBy>HP</cp:lastModifiedBy>
  <cp:revision>21</cp:revision>
  <dcterms:created xsi:type="dcterms:W3CDTF">2013-01-07T12:42:30Z</dcterms:created>
  <dcterms:modified xsi:type="dcterms:W3CDTF">2019-03-17T15:52:55Z</dcterms:modified>
</cp:coreProperties>
</file>