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2952328"/>
          </a:xfrm>
        </p:spPr>
        <p:txBody>
          <a:bodyPr>
            <a:normAutofit/>
          </a:bodyPr>
          <a:lstStyle/>
          <a:p>
            <a:r>
              <a:rPr lang="ru-RU" b="1" dirty="0" smtClean="0"/>
              <a:t>«Значение и происхождение фразеологизмов»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ribalych.ru/wp-content/uploads/2014/11/5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81128"/>
            <a:ext cx="4067944" cy="2033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149080"/>
            <a:ext cx="2592288" cy="2052441"/>
          </a:xfrm>
          <a:prstGeom prst="rect">
            <a:avLst/>
          </a:prstGeom>
          <a:noFill/>
        </p:spPr>
      </p:pic>
      <p:pic>
        <p:nvPicPr>
          <p:cNvPr id="1030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212976"/>
            <a:ext cx="1314450" cy="24384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Фразеологизмы </a:t>
            </a:r>
            <a:r>
              <a:rPr lang="ru-RU" sz="3600" dirty="0" smtClean="0"/>
              <a:t>– это устойчивое сочетание слов, выступающее в качестве единой лексической единицы, и заменить которую можно одним словом. </a:t>
            </a:r>
          </a:p>
          <a:p>
            <a:r>
              <a:rPr lang="ru-RU" sz="3600" dirty="0" smtClean="0"/>
              <a:t>Изучением фразеологизмов занимается один из разделов языкознания под названием </a:t>
            </a:r>
            <a:r>
              <a:rPr lang="ru-RU" sz="3600" b="1" dirty="0" smtClean="0"/>
              <a:t>фразеология.</a:t>
            </a:r>
            <a:endParaRPr lang="ru-RU" sz="3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4338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008" y="0"/>
            <a:ext cx="9216008" cy="6912006"/>
          </a:xfrm>
          <a:prstGeom prst="rect">
            <a:avLst/>
          </a:prstGeom>
          <a:noFill/>
        </p:spPr>
      </p:pic>
      <p:pic>
        <p:nvPicPr>
          <p:cNvPr id="14340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013176"/>
            <a:ext cx="1911382" cy="1683643"/>
          </a:xfrm>
          <a:prstGeom prst="rect">
            <a:avLst/>
          </a:prstGeom>
          <a:noFill/>
        </p:spPr>
      </p:pic>
      <p:pic>
        <p:nvPicPr>
          <p:cNvPr id="14342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38693"/>
            <a:ext cx="1979687" cy="26193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7" name="Picture 1" descr="http://player.myshared.ru/5/417190/slides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7047402"/>
          </a:xfrm>
          <a:prstGeom prst="rect">
            <a:avLst/>
          </a:prstGeom>
          <a:noFill/>
        </p:spPr>
      </p:pic>
      <p:pic>
        <p:nvPicPr>
          <p:cNvPr id="19459" name="Picture 3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383270"/>
            <a:ext cx="2621743" cy="1474730"/>
          </a:xfrm>
          <a:prstGeom prst="rect">
            <a:avLst/>
          </a:prstGeom>
          <a:noFill/>
        </p:spPr>
      </p:pic>
      <p:pic>
        <p:nvPicPr>
          <p:cNvPr id="19461" name="Picture 5" descr="Смотреть исходно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25144"/>
            <a:ext cx="1716782" cy="23431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1" name="Picture 1" descr="http://player.myshared.ru/5/417190/slides/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3" name="Picture 3" descr="Результаты поиска изображений по запросу &quot;волосф дыбом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933949"/>
            <a:ext cx="2581275" cy="1924051"/>
          </a:xfrm>
          <a:prstGeom prst="rect">
            <a:avLst/>
          </a:prstGeom>
          <a:noFill/>
        </p:spPr>
      </p:pic>
      <p:pic>
        <p:nvPicPr>
          <p:cNvPr id="20485" name="Picture 5" descr="Смотреть исходно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941168"/>
            <a:ext cx="2448272" cy="173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 русском языке фразеологизмы служат для выразительности речи, её яркости и точности. Употребляя такие сочетания , мы придаём своему рассказу эмоциональность 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Фразеологические обороты </a:t>
            </a:r>
            <a:r>
              <a:rPr lang="ru-RU" dirty="0"/>
              <a:t>в</a:t>
            </a:r>
            <a:r>
              <a:rPr lang="ru-RU" dirty="0" smtClean="0"/>
              <a:t> зависимости от происхождения делятся на</a:t>
            </a:r>
            <a:r>
              <a:rPr lang="ru-RU" b="1" dirty="0" smtClean="0"/>
              <a:t> исконно русские</a:t>
            </a:r>
            <a:r>
              <a:rPr lang="ru-RU" dirty="0" smtClean="0"/>
              <a:t> и </a:t>
            </a:r>
            <a:r>
              <a:rPr lang="ru-RU" b="1" dirty="0" smtClean="0"/>
              <a:t>заимствованные</a:t>
            </a:r>
            <a:r>
              <a:rPr lang="ru-RU" dirty="0" smtClean="0"/>
              <a:t> из другого языка.</a:t>
            </a:r>
          </a:p>
          <a:p>
            <a:r>
              <a:rPr lang="ru-RU" dirty="0" smtClean="0"/>
              <a:t>Фразеологизмы, заимствованные из другого языка, в русском языке чаще всего представлены </a:t>
            </a:r>
            <a:r>
              <a:rPr lang="ru-RU" b="1" dirty="0" err="1" smtClean="0"/>
              <a:t>библеизмами</a:t>
            </a:r>
            <a:r>
              <a:rPr lang="ru-RU" dirty="0" smtClean="0"/>
              <a:t> и </a:t>
            </a:r>
            <a:r>
              <a:rPr lang="ru-RU" b="1" dirty="0" smtClean="0"/>
              <a:t>крылатыми</a:t>
            </a:r>
            <a:r>
              <a:rPr lang="ru-RU" dirty="0" smtClean="0"/>
              <a:t> </a:t>
            </a:r>
            <a:r>
              <a:rPr lang="ru-RU" b="1" dirty="0" smtClean="0"/>
              <a:t>выражениями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000000"/>
      </a:dk1>
      <a:lt1>
        <a:srgbClr val="C9CCB3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«Значение и происхождение фразеологизмов»</vt:lpstr>
      <vt:lpstr>Слайд 2</vt:lpstr>
      <vt:lpstr>Слайд 3</vt:lpstr>
      <vt:lpstr>Слайд 4</vt:lpstr>
      <vt:lpstr>Слайд 5</vt:lpstr>
      <vt:lpstr>Слайд 6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«Значение и происхождение фразеологизмов»</dc:title>
  <dc:creator>user</dc:creator>
  <cp:lastModifiedBy>user</cp:lastModifiedBy>
  <cp:revision>1</cp:revision>
  <dcterms:created xsi:type="dcterms:W3CDTF">2019-04-25T10:21:46Z</dcterms:created>
  <dcterms:modified xsi:type="dcterms:W3CDTF">2019-04-25T11:54:14Z</dcterms:modified>
</cp:coreProperties>
</file>