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7" r:id="rId2"/>
    <p:sldId id="259" r:id="rId3"/>
    <p:sldId id="258" r:id="rId4"/>
    <p:sldId id="283" r:id="rId5"/>
    <p:sldId id="282" r:id="rId6"/>
    <p:sldId id="265" r:id="rId7"/>
    <p:sldId id="274" r:id="rId8"/>
    <p:sldId id="285" r:id="rId9"/>
    <p:sldId id="286" r:id="rId10"/>
    <p:sldId id="287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172200" cy="372047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 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«Берегите воду!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6403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Выполнили: дети и родители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старшей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воспитатель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Гайворонская Н.С.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28604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 центр развития ребенка - детский сад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«Аленький цветочек»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9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77" y="332656"/>
            <a:ext cx="3891441" cy="29185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0756" y="260648"/>
            <a:ext cx="3868324" cy="2952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87" y="3429000"/>
            <a:ext cx="3888432" cy="29163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529" y="3429000"/>
            <a:ext cx="3888432" cy="291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31" name="Прямая со стрелкой 33"/>
          <p:cNvCxnSpPr>
            <a:cxnSpLocks noChangeShapeType="1"/>
          </p:cNvCxnSpPr>
          <p:nvPr/>
        </p:nvCxnSpPr>
        <p:spPr bwMode="auto">
          <a:xfrm rot="5400000">
            <a:off x="4750595" y="928671"/>
            <a:ext cx="1588" cy="1588"/>
          </a:xfrm>
          <a:prstGeom prst="straightConnector1">
            <a:avLst/>
          </a:prstGeom>
          <a:noFill/>
          <a:ln w="12700" algn="ctr">
            <a:solidFill>
              <a:srgbClr val="262626"/>
            </a:solidFill>
            <a:round/>
            <a:headEnd/>
            <a:tailEnd type="arrow" w="med" len="med"/>
          </a:ln>
        </p:spPr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7560840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8604"/>
            <a:ext cx="8064896" cy="14162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Цель: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приобщить детей к рациональному использованию ресурсов воды.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348880"/>
            <a:ext cx="7467600" cy="3096344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b="1" cap="sm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 Задачи: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углублять знания детей об окружающем мире, в том числе о воде, о значении воды в жизни человека;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 к исследовательской 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природным ресурсам.</a:t>
            </a:r>
          </a:p>
          <a:p>
            <a:endParaRPr lang="ru-RU" sz="2000" b="1" cap="small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43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2286000" y="3071810"/>
            <a:ext cx="6172200" cy="785818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4" name="Picture 2" descr="C:\Users\Инна\Desktop\1424883418_od3bjnj8c9i0im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5072074"/>
            <a:ext cx="6215106" cy="1500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95736" y="1484784"/>
            <a:ext cx="65196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огромную роль в жизни человека. К сожалению, многие считают водные ресурсы неисчерпаемыми. Важно научить детей бережно и экономно относиться к воде. Сформировать у детей убеждение, что красота и творения природы бесценны, и поэтому их необходимо бережно охранять.</a:t>
            </a:r>
            <a:endParaRPr lang="ru-RU" sz="2400" cap="small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35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600200"/>
            <a:ext cx="6624736" cy="3268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cap="small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cap="small" dirty="0" smtClean="0">
                <a:latin typeface="Times New Roman" pitchFamily="18" charset="0"/>
                <a:cs typeface="Times New Roman" pitchFamily="18" charset="0"/>
              </a:rPr>
              <a:t>этап подготовительный.</a:t>
            </a:r>
          </a:p>
          <a:p>
            <a:pPr marL="0" indent="0">
              <a:buNone/>
            </a:pPr>
            <a:r>
              <a:rPr lang="en-US" sz="3200" b="1" cap="small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cap="small" dirty="0" smtClean="0">
                <a:latin typeface="Times New Roman" pitchFamily="18" charset="0"/>
                <a:cs typeface="Times New Roman" pitchFamily="18" charset="0"/>
              </a:rPr>
              <a:t> этап – основной (исследовательский)</a:t>
            </a:r>
          </a:p>
          <a:p>
            <a:pPr marL="0" indent="0">
              <a:buNone/>
            </a:pPr>
            <a:r>
              <a:rPr lang="en-US" sz="3200" b="1" cap="small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cap="small" dirty="0" smtClean="0">
                <a:latin typeface="Times New Roman" pitchFamily="18" charset="0"/>
                <a:cs typeface="Times New Roman" pitchFamily="18" charset="0"/>
              </a:rPr>
              <a:t> этап – заключительный</a:t>
            </a:r>
            <a:r>
              <a:rPr lang="ru-RU" sz="3200" b="1" cap="small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small" dirty="0" smtClean="0">
                <a:latin typeface="Times New Roman" pitchFamily="18" charset="0"/>
                <a:cs typeface="Times New Roman" pitchFamily="18" charset="0"/>
              </a:rPr>
              <a:t>(презентационный</a:t>
            </a:r>
            <a:r>
              <a:rPr lang="ru-RU" sz="3200" b="1" cap="small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" name="Picture 2" descr="C:\Users\Инна\Desktop\1424883418_od3bjnj8c9i0im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5072074"/>
            <a:ext cx="6215106" cy="1500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0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55" y="620688"/>
            <a:ext cx="8638663" cy="5846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/>
          <a:lstStyle/>
          <a:p>
            <a:pPr lvl="0"/>
            <a:endParaRPr lang="ru-RU" dirty="0"/>
          </a:p>
          <a:p>
            <a:pPr lvl="0"/>
            <a:endParaRPr lang="ru-RU" dirty="0"/>
          </a:p>
          <a:p>
            <a:pPr marL="0" lvl="0" indent="0"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021" y="688356"/>
            <a:ext cx="1873982" cy="18083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732" y="4005064"/>
            <a:ext cx="4002587" cy="19079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70" y="274280"/>
            <a:ext cx="2119256" cy="19805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7938" y="681785"/>
            <a:ext cx="1723522" cy="23792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52010"/>
            <a:ext cx="1800200" cy="18002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913567" y="3577092"/>
            <a:ext cx="3768436" cy="276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927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 нам помогут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86287"/>
            <a:ext cx="2952328" cy="420577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086287"/>
            <a:ext cx="2923681" cy="3648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915" y="2924945"/>
            <a:ext cx="2851122" cy="36221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43" y="2924944"/>
            <a:ext cx="2766248" cy="368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72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4417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Опытно –экспериментальная деятельность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89040"/>
            <a:ext cx="3744416" cy="28083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908" y="846138"/>
            <a:ext cx="3744416" cy="28083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08" y="846138"/>
            <a:ext cx="3744416" cy="28083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908" y="3798168"/>
            <a:ext cx="37444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72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Вода в нашей группе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44824"/>
            <a:ext cx="3655218" cy="4873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112" y="3176669"/>
            <a:ext cx="4525012" cy="339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72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2262</TotalTime>
  <Words>165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Проект   «Берегите воду!»</vt:lpstr>
      <vt:lpstr>Цель: приобщить детей к рациональному использованию ресурсов воды.</vt:lpstr>
      <vt:lpstr>Актуальность</vt:lpstr>
      <vt:lpstr>Этапы реализации проекта:</vt:lpstr>
      <vt:lpstr>Презентация PowerPoint</vt:lpstr>
      <vt:lpstr>Презентация PowerPoint</vt:lpstr>
      <vt:lpstr>Книги нам помогут</vt:lpstr>
      <vt:lpstr>Опытно –экспериментальная деятельность</vt:lpstr>
      <vt:lpstr>Вода в нашей группе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«Я здоровье сберегу – сам себе я помогу»</dc:title>
  <dc:creator>euroset pk</dc:creator>
  <cp:lastModifiedBy>home</cp:lastModifiedBy>
  <cp:revision>63</cp:revision>
  <dcterms:created xsi:type="dcterms:W3CDTF">2014-05-21T05:18:40Z</dcterms:created>
  <dcterms:modified xsi:type="dcterms:W3CDTF">2019-04-29T03:53:30Z</dcterms:modified>
</cp:coreProperties>
</file>