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tags+xml" PartName="/ppt/tags/tag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7" r:id="rId3"/>
    <p:sldId id="284" r:id="rId4"/>
    <p:sldId id="283" r:id="rId5"/>
    <p:sldId id="286" r:id="rId6"/>
    <p:sldId id="276" r:id="rId7"/>
    <p:sldId id="258" r:id="rId8"/>
    <p:sldId id="282" r:id="rId9"/>
    <p:sldId id="266" r:id="rId10"/>
    <p:sldId id="270" r:id="rId11"/>
    <p:sldId id="271" r:id="rId12"/>
    <p:sldId id="278" r:id="rId13"/>
    <p:sldId id="279" r:id="rId14"/>
    <p:sldId id="272" r:id="rId15"/>
    <p:sldId id="273" r:id="rId16"/>
    <p:sldId id="274" r:id="rId17"/>
    <p:sldId id="285" r:id="rId18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енис Викторович" initials="Д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943" autoAdjust="0"/>
    <p:restoredTop sz="94660"/>
  </p:normalViewPr>
  <p:slideViewPr>
    <p:cSldViewPr>
      <p:cViewPr>
        <p:scale>
          <a:sx n="86" d="100"/>
          <a:sy n="86" d="100"/>
        </p:scale>
        <p:origin x="-672" y="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D73C5-D5F8-446C-A313-8A33765A0976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F7A61-24BA-4061-8720-1CB82615C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21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F46D0-B296-4928-9CCB-DD91CA13F03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776B7-EF22-42A5-8CF2-569BFBA1CD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55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776B7-EF22-42A5-8CF2-569BFBA1CD5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461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776B7-EF22-42A5-8CF2-569BFBA1CD5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C3618-F3B9-4E9F-A82C-FDC9ED4C2182}" type="datetimeFigureOut">
              <a:rPr lang="ru-RU" smtClean="0"/>
              <a:pPr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F3F40-5F8B-4250-B7F4-7566FB5A9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1268760"/>
            <a:ext cx="7128792" cy="1368152"/>
          </a:xfrm>
        </p:spPr>
        <p:txBody>
          <a:bodyPr>
            <a:norm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5643578"/>
            <a:ext cx="7772400" cy="119543"/>
          </a:xfrm>
        </p:spPr>
        <p:txBody>
          <a:bodyPr>
            <a:normAutofit fontScale="90000"/>
          </a:bodyPr>
          <a:lstStyle/>
          <a:p>
            <a:endParaRPr lang="ru-RU" sz="2000" dirty="0"/>
          </a:p>
        </p:txBody>
      </p:sp>
      <p:pic>
        <p:nvPicPr>
          <p:cNvPr id="19460" name="Picture 4" descr="http://img-fotki.yandex.ru/get/3105/yankolin.70/0_2fa1_a8d9ee55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50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285728"/>
            <a:ext cx="84296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по экологии: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«Насекомые малышки-наши меньшие братишки»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4071934" y="5013316"/>
            <a:ext cx="4857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Диденко А.А.,</a:t>
            </a:r>
          </a:p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Чулакова Г.А.</a:t>
            </a:r>
          </a:p>
          <a:p>
            <a:pPr lvl="0" algn="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1-ая младшая группа</a:t>
            </a:r>
          </a:p>
          <a:p>
            <a:pPr algn="r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403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:\DCIM\474_2206\IMG_1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86380" y="5929330"/>
            <a:ext cx="3286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Пчелки на полянке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Развиваем мелкую моторику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НАСЕКОМЫЕ.jpg"/>
          <p:cNvPicPr>
            <a:picLocks noChangeAspect="1"/>
          </p:cNvPicPr>
          <p:nvPr/>
        </p:nvPicPr>
        <p:blipFill>
          <a:blip r:embed="rId2" cstate="print"/>
          <a:srcRect l="2344" t="4166" r="74219" b="66667"/>
          <a:stretch>
            <a:fillRect/>
          </a:stretch>
        </p:blipFill>
        <p:spPr>
          <a:xfrm>
            <a:off x="7050560" y="4843254"/>
            <a:ext cx="2143108" cy="2000240"/>
          </a:xfrm>
          <a:prstGeom prst="rect">
            <a:avLst/>
          </a:prstGeom>
        </p:spPr>
      </p:pic>
      <p:pic>
        <p:nvPicPr>
          <p:cNvPr id="1026" name="Picture 2" descr="C:\Users\Чеплаковы\Downloads\20180116_1621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-24272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Чеплаковы\Downloads\20180116_1621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6315"/>
            <a:ext cx="5220072" cy="391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плаковы\Downloads\image-0-02-05-62645581b5e10b12d7ac1d275c53953a1360609dad7b6b94a9e8397fd56cc49f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76455" cy="646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219998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Поиск насекомых на прогулке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Чеплаковы\Downloads\image-0-02-05-9efcc37953d8f095b1edb9780c0e4065d55667a631ccb7cb47c614990632f737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9248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экологич проект насекомые\пальчиковые ирг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экологич проект насекомые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57166"/>
            <a:ext cx="3071834" cy="6143668"/>
          </a:xfrm>
          <a:prstGeom prst="rect">
            <a:avLst/>
          </a:prstGeom>
          <a:noFill/>
        </p:spPr>
      </p:pic>
      <p:pic>
        <p:nvPicPr>
          <p:cNvPr id="2051" name="Picture 3" descr="G:\экологич проект насекомые\272708275.29104284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3000364" cy="6143668"/>
          </a:xfrm>
          <a:prstGeom prst="rect">
            <a:avLst/>
          </a:prstGeom>
          <a:noFill/>
        </p:spPr>
      </p:pic>
      <p:pic>
        <p:nvPicPr>
          <p:cNvPr id="2052" name="Picture 4" descr="G:\экологич проект насекомые\B_qLxWp3eK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57166"/>
            <a:ext cx="3071802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Консультации для родителей</a:t>
            </a:r>
            <a:endParaRPr lang="ru-RU" dirty="0"/>
          </a:p>
        </p:txBody>
      </p:sp>
      <p:pic>
        <p:nvPicPr>
          <p:cNvPr id="3074" name="Picture 2" descr="G:\экологич проект насекомые\esli_rebenok_boitsya_nasekomy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48" y="1340768"/>
            <a:ext cx="4456213" cy="5517232"/>
          </a:xfrm>
          <a:prstGeom prst="rect">
            <a:avLst/>
          </a:prstGeom>
          <a:noFill/>
        </p:spPr>
      </p:pic>
      <p:pic>
        <p:nvPicPr>
          <p:cNvPr id="3075" name="Picture 3" descr="G:\экологич проект насекомые\slide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6318" y="1340768"/>
            <a:ext cx="4597681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f\Downloads\IMG-986f3bd52b54aedbf993daefc25a49ac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32656"/>
            <a:ext cx="871296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ГАЛЯ Р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3999" cy="714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571480"/>
            <a:ext cx="8929718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://soldmaral.ucoz.ru/shablonPPT_2/paucho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928670"/>
            <a:ext cx="8429684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Детей привлекает все живое, движущееся, они хотят познать этот мир.  Окружающий мир кажется детям огромным и волшебным. Он наполнен звуками, красками, превращениями и разнообразными существами: растениями, животными, насекомыми. Если взрослые помогают ребенку осваивать этот прекрасный мир, то он получает массу незабываемых впечатлений, о которых потом помнит всю жизнь.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Ребята часто берут в руки разных насекомых, не зная о том, что могут их погубить, но в то же время могут и сами пострадать от их укусов. Задача взрослых — познакомить детей с окружающими их насекомыми и правилами поведения при встрече с ними.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Много интересного можно рассказать детям о насекомых. Эти неприметные соседи людей за миллионы лет своего существования создали собственную цивилизацию с особыми законами. У них есть свои «народы», трудолюбивые или паразитирующие, миролюбивые или хищные. Некоторые из них считаются полезными, а иные – вредными. О насекомых сложены легенды, сказки, песни, загадки.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 во время прогулок дети наблюдают за насекомыми. Во время прогулки реакция детей на насекомых бывает разной. Одни выражали неподдельный  интерес, другие – испытывали страх перед маленькой букашкой, а есть и такие, кто не раздумывая уничтожит беззащитное насекомое.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Мнения разделились. Побеседовав с детьми, мы поняли, что не у всех в достаточной степени сформировано четкое представление о насекомых, их значениях в природе. Таким образом, возникла проблема: «Нужны ли насекомые? Пользу или вред они приносят?» Участие детей в проекте позволит сформировать представления о насекомых.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285728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Актуальность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5058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ankvkredit.ru/qmoxgokiwo/1158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285729"/>
            <a:ext cx="821537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: </a:t>
            </a:r>
            <a:r>
              <a:rPr lang="ru-RU" sz="2400" dirty="0" smtClean="0">
                <a:solidFill>
                  <a:srgbClr val="222222"/>
                </a:solidFill>
                <a:ea typeface="Times New Roman" pitchFamily="18" charset="0"/>
                <a:cs typeface="Times New Roman" pitchFamily="18" charset="0"/>
              </a:rPr>
              <a:t>Познакомить с обобщающим словом «</a:t>
            </a:r>
            <a:r>
              <a:rPr lang="ru-RU" sz="2400" dirty="0">
                <a:solidFill>
                  <a:srgbClr val="222222"/>
                </a:solidFill>
                <a:ea typeface="Times New Roman" pitchFamily="18" charset="0"/>
                <a:cs typeface="Times New Roman" pitchFamily="18" charset="0"/>
              </a:rPr>
              <a:t>Насекомые». Расширение и уточнение знаний детей о насекомых, их разнообразии и характерных признаках.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2400" u="sng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- развивать познавательный интерес детей;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- познакомить детей с внешним видом некоторых насекомых, учить различать их;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- обогащать словарь, развивать речь детей, учить понимать вопросы воспитателя и отвечать на них;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- развивать зрительную память, внимание, мелкую моторику;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- продолжать учить рисовать красками;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- закреплять интерес к рисованию пластилином и лепке из него;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воспитывать заботливое, бережное отношение к насекомым.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99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7848872" cy="568863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u="sng" dirty="0" smtClean="0">
                <a:solidFill>
                  <a:schemeClr val="tx1"/>
                </a:solidFill>
              </a:rPr>
              <a:t>По типу- </a:t>
            </a:r>
            <a:r>
              <a:rPr lang="ru-RU" b="1" dirty="0" smtClean="0">
                <a:solidFill>
                  <a:schemeClr val="tx1"/>
                </a:solidFill>
              </a:rPr>
              <a:t>информационно-творческий.</a:t>
            </a:r>
          </a:p>
          <a:p>
            <a:pPr algn="l"/>
            <a:r>
              <a:rPr lang="ru-RU" b="1" u="sng" dirty="0" smtClean="0">
                <a:solidFill>
                  <a:schemeClr val="tx1"/>
                </a:solidFill>
              </a:rPr>
              <a:t>По времени- </a:t>
            </a:r>
            <a:r>
              <a:rPr lang="ru-RU" b="1" dirty="0" smtClean="0">
                <a:solidFill>
                  <a:schemeClr val="tx1"/>
                </a:solidFill>
              </a:rPr>
              <a:t>долгосрочный.</a:t>
            </a:r>
          </a:p>
          <a:p>
            <a:pPr algn="l"/>
            <a:r>
              <a:rPr lang="ru-RU" b="1" u="sng" dirty="0" smtClean="0">
                <a:solidFill>
                  <a:schemeClr val="tx1"/>
                </a:solidFill>
              </a:rPr>
              <a:t>Участники проекта</a:t>
            </a:r>
            <a:r>
              <a:rPr lang="ru-RU" b="1" dirty="0" smtClean="0">
                <a:solidFill>
                  <a:schemeClr val="tx1"/>
                </a:solidFill>
              </a:rPr>
              <a:t>: дети первой младшей группы, воспитатели, родители.</a:t>
            </a:r>
          </a:p>
          <a:p>
            <a:pPr algn="l"/>
            <a:r>
              <a:rPr lang="ru-RU" b="1" u="sng" dirty="0">
                <a:solidFill>
                  <a:schemeClr val="tx1"/>
                </a:solidFill>
              </a:rPr>
              <a:t>Методы и формы работы: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 наблюдения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 беседы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 рассматривание иллюстраций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 настольные игры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 развитие мелкой моторики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 пальчиковые гимнастики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-дидактические игры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-чтение книг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-работа с родителями</a:t>
            </a: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85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СЕКОМЫ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H:\DCIM\472_1406\IMG_17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620688"/>
            <a:ext cx="6247596" cy="55446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4214818"/>
            <a:ext cx="21431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Лепим из пластилина Божьих Коровок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0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katyaburg.ru/sites/default/files/pictures/zabavnie_jivotnie/strekoza_foto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83568" y="332656"/>
            <a:ext cx="2286013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1156" y="2714992"/>
            <a:ext cx="4857752" cy="388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860032" y="692696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Разукрашиваем стрекоз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:\DCIM\476_0407\IMG_1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297" y="548679"/>
            <a:ext cx="5869095" cy="40565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5429264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4429132"/>
            <a:ext cx="2714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Бабочка из детских ладошек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a68f37ca21c78f9f18ab19f635185b1187db926"/>
  <p:tag name="ISPRING_RESOURCE_PATHS_HASH_PRESENTER" val="5c3f73665c2674d983d6dfe4ac45114fe621fbb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169</Words>
  <Application>Microsoft Office PowerPoint</Application>
  <PresentationFormat>Экран (4:3)</PresentationFormat>
  <Paragraphs>43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Консультации для родителей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72</cp:revision>
  <dcterms:created xsi:type="dcterms:W3CDTF">2015-10-13T11:04:53Z</dcterms:created>
  <dcterms:modified xsi:type="dcterms:W3CDTF">2018-02-14T10:18:48Z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1373463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