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4" r:id="rId6"/>
    <p:sldId id="265" r:id="rId7"/>
    <p:sldId id="266" r:id="rId8"/>
    <p:sldId id="267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4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ECF1AC-3127-4115-A102-8761191D5055}" type="slidenum">
              <a:rPr lang="zh-CN" altLang="en-US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3667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D78EA5-B2E2-42E4-84EF-9FE09FB42011}" type="slidenum">
              <a:rPr lang="zh-CN" altLang="en-US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15896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8227EE-F8D2-4A33-AE40-05E16A35C1C9}" type="slidenum">
              <a:rPr lang="zh-CN" altLang="en-US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7202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5ED497-A2CA-47C9-A098-B704F1EAB49C}" type="slidenum">
              <a:rPr lang="zh-CN" altLang="en-US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7994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DB1C60-BC71-48DC-A5CF-85BB53FD3490}" type="slidenum">
              <a:rPr lang="zh-CN" altLang="en-US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7965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B97CA4-05E9-4D38-A3C3-608A9B05D135}" type="slidenum">
              <a:rPr lang="zh-CN" altLang="en-US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63984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714A3C-16B0-4E1E-9DF7-3722031DDB2A}" type="slidenum">
              <a:rPr lang="zh-CN" altLang="en-US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13824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0C4589-0D3A-4003-B797-E04EA3E6EFD3}" type="slidenum">
              <a:rPr lang="zh-CN" altLang="en-US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8623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3007E-D39E-4DAB-95A3-5D4E44DF28F6}" type="slidenum">
              <a:rPr lang="zh-CN" altLang="en-US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67874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67C39F-4CE3-4116-B5F1-8FE5B02575E1}" type="slidenum">
              <a:rPr lang="zh-CN" altLang="en-US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2734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9D1C70-0727-4687-8984-ED4DAD26277E}" type="slidenum">
              <a:rPr lang="zh-CN" altLang="en-US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5973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AA58B30A-154B-4A07-A68B-8BEC3F7BDFD0}" type="slidenum">
              <a:rPr lang="zh-CN" altLang="en-US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9 мая\оформление  презентации\о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1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8229600" cy="1584325"/>
          </a:xfrm>
        </p:spPr>
        <p:txBody>
          <a:bodyPr/>
          <a:lstStyle/>
          <a:p>
            <a:pPr eaLnBrk="1" hangingPunct="1"/>
            <a:r>
              <a:rPr lang="ru-RU" altLang="ru-RU" sz="8800" b="1" smtClean="0">
                <a:solidFill>
                  <a:srgbClr val="FF0000"/>
                </a:solidFill>
              </a:rPr>
              <a:t>День памяти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C:\Users\маша\Desktop\9 мая\оформление  презентации\о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C:\Users\маша\Desktop\фотки\DSCN69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5" y="828132"/>
            <a:ext cx="6912768" cy="5185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9 мая\оформление  презентации\о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FFFF00"/>
                </a:solidFill>
              </a:rPr>
              <a:t>Что такое День Победы?</a:t>
            </a:r>
          </a:p>
        </p:txBody>
      </p:sp>
      <p:sp>
        <p:nvSpPr>
          <p:cNvPr id="3076" name="Объект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761037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Что такое День Победы?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Это утренний парад: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Едут танки и ракеты,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Марширует строй солдат.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Что такое День Победы?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Это праздничный салют: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Фейерверк взлетает в небо,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 Рассыпаясь там и тут.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Что такое День Победы?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Это песни за столом,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Это речи и беседы,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Это дедушкин альбом.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Это фрукты и конфеты,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Это запахи весны…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Что такое День Победы-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solidFill>
                  <a:srgbClr val="FFFF00"/>
                </a:solidFill>
              </a:rPr>
              <a:t>Это значит – нет войны.</a:t>
            </a:r>
          </a:p>
          <a:p>
            <a:pPr marL="0" indent="0" eaLnBrk="1" hangingPunct="1">
              <a:buFontTx/>
              <a:buNone/>
            </a:pPr>
            <a:endParaRPr lang="ru-RU" altLang="ru-RU" sz="1800" smtClean="0">
              <a:solidFill>
                <a:srgbClr val="000000"/>
              </a:solidFill>
            </a:endParaRPr>
          </a:p>
          <a:p>
            <a:pPr marL="0" indent="0" eaLnBrk="1" hangingPunct="1">
              <a:buFontTx/>
              <a:buNone/>
            </a:pPr>
            <a:endParaRPr lang="ru-RU" altLang="ru-RU" sz="1800" smtClean="0"/>
          </a:p>
          <a:p>
            <a:pPr marL="0" indent="0" eaLnBrk="1" hangingPunct="1">
              <a:buFontTx/>
              <a:buNone/>
            </a:pPr>
            <a:endParaRPr lang="ru-RU" alt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C:\Users\1\Desktop\9 мая\оформление  презентации\о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468313" y="-100013"/>
            <a:ext cx="8229600" cy="2665413"/>
          </a:xfrm>
        </p:spPr>
        <p:txBody>
          <a:bodyPr/>
          <a:lstStyle/>
          <a:p>
            <a:pPr algn="l" eaLnBrk="1" hangingPunct="1"/>
            <a:r>
              <a:rPr lang="ru-RU" altLang="ru-RU" sz="2000" smtClean="0"/>
              <a:t>  </a:t>
            </a:r>
            <a:r>
              <a:rPr lang="ru-RU" altLang="ru-RU" sz="2000" b="1" smtClean="0"/>
              <a:t>В конце апреля, в нашей группе, прошел День Памяти погибшим в Великой Отечественной Войне. С детьми читали книгу  «День Победы», из которой узнали, что в войне принимали участие не только воины, но и люди работавшие в тылу. Рассматривали военные фотографии.</a:t>
            </a:r>
            <a:br>
              <a:rPr lang="ru-RU" altLang="ru-RU" sz="2000" b="1" smtClean="0"/>
            </a:br>
            <a:endParaRPr lang="ru-RU" altLang="ru-RU" sz="2000" b="1" smtClean="0"/>
          </a:p>
        </p:txBody>
      </p:sp>
      <p:pic>
        <p:nvPicPr>
          <p:cNvPr id="6146" name="Picture 2" descr="C:\Users\1\Desktop\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94622"/>
            <a:ext cx="4355976" cy="381615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147" name="Picture 3" descr="C:\Users\1\Desktop\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1323" y="2132857"/>
            <a:ext cx="4658669" cy="376246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9 мая\оформление  презентации\о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856662" cy="2001837"/>
          </a:xfrm>
        </p:spPr>
        <p:txBody>
          <a:bodyPr/>
          <a:lstStyle/>
          <a:p>
            <a:pPr eaLnBrk="1" hangingPunct="1"/>
            <a:r>
              <a:rPr lang="ru-RU" altLang="ru-RU" sz="2000" b="1" smtClean="0"/>
              <a:t>Познакомились с памятниками посвященными</a:t>
            </a:r>
            <a:br>
              <a:rPr lang="ru-RU" altLang="ru-RU" sz="2000" b="1" smtClean="0"/>
            </a:br>
            <a:r>
              <a:rPr lang="ru-RU" altLang="ru-RU" sz="2000" b="1" smtClean="0"/>
              <a:t>погибшим Великой Отечественной Войне, </a:t>
            </a:r>
            <a:br>
              <a:rPr lang="ru-RU" altLang="ru-RU" sz="2000" b="1" smtClean="0"/>
            </a:br>
            <a:r>
              <a:rPr lang="ru-RU" altLang="ru-RU" sz="2000" b="1" smtClean="0"/>
              <a:t>которые находятся в нашем городе.</a:t>
            </a:r>
            <a:br>
              <a:rPr lang="ru-RU" altLang="ru-RU" sz="2000" b="1" smtClean="0"/>
            </a:br>
            <a:endParaRPr lang="ru-RU" altLang="ru-RU" sz="2000" b="1" smtClean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00808"/>
            <a:ext cx="4464496" cy="2843291"/>
          </a:xfrm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497" y="3212976"/>
            <a:ext cx="4536503" cy="2805094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аша\Desktop\9 мая\оформление  презентации\о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1196975"/>
          </a:xfrm>
        </p:spPr>
        <p:txBody>
          <a:bodyPr/>
          <a:lstStyle/>
          <a:p>
            <a:r>
              <a:rPr lang="ru-RU" altLang="ru-RU" sz="3200" smtClean="0">
                <a:solidFill>
                  <a:srgbClr val="0070C0"/>
                </a:solidFill>
              </a:rPr>
              <a:t>Памятники города Ленинска - Кузнецкого</a:t>
            </a:r>
          </a:p>
        </p:txBody>
      </p:sp>
      <p:sp>
        <p:nvSpPr>
          <p:cNvPr id="6148" name="Текст 2"/>
          <p:cNvSpPr>
            <a:spLocks noGrp="1"/>
          </p:cNvSpPr>
          <p:nvPr>
            <p:ph type="body" idx="1"/>
          </p:nvPr>
        </p:nvSpPr>
        <p:spPr>
          <a:xfrm>
            <a:off x="179388" y="836613"/>
            <a:ext cx="4318000" cy="1296987"/>
          </a:xfrm>
        </p:spPr>
        <p:txBody>
          <a:bodyPr/>
          <a:lstStyle/>
          <a:p>
            <a:pPr algn="ctr"/>
            <a:r>
              <a:rPr lang="ru-RU" altLang="ru-RU" sz="2000" smtClean="0"/>
              <a:t>Мемориал памяти павших в годы Великой Отечественной Войны</a:t>
            </a:r>
            <a:r>
              <a:rPr lang="ru-RU" altLang="ru-RU" smtClean="0"/>
              <a:t>.</a:t>
            </a:r>
          </a:p>
        </p:txBody>
      </p:sp>
      <p:pic>
        <p:nvPicPr>
          <p:cNvPr id="7" name="Содержимое 6" descr="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51520" y="2519956"/>
            <a:ext cx="4723396" cy="2849033"/>
          </a:xfrm>
          <a:effectLst>
            <a:softEdge rad="112500"/>
          </a:effectLst>
        </p:spPr>
      </p:pic>
      <p:sp>
        <p:nvSpPr>
          <p:cNvPr id="6150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981075"/>
            <a:ext cx="4500562" cy="863600"/>
          </a:xfrm>
        </p:spPr>
        <p:txBody>
          <a:bodyPr/>
          <a:lstStyle/>
          <a:p>
            <a:pPr algn="ctr"/>
            <a:r>
              <a:rPr lang="ru-RU" altLang="ru-RU" sz="2000" smtClean="0"/>
              <a:t>Памятник «Орден Великой Отечественной Войны»</a:t>
            </a:r>
          </a:p>
        </p:txBody>
      </p:sp>
      <p:pic>
        <p:nvPicPr>
          <p:cNvPr id="8" name="Содержимое 7" descr="2.jpg"/>
          <p:cNvPicPr>
            <a:picLocks noGrp="1" noChangeAspect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890214"/>
            <a:ext cx="3168352" cy="422917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маша\Desktop\9 мая\оформление  презентации\о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075613" cy="1871662"/>
          </a:xfrm>
        </p:spPr>
        <p:txBody>
          <a:bodyPr/>
          <a:lstStyle/>
          <a:p>
            <a:r>
              <a:rPr lang="ru-RU" altLang="ru-RU" sz="2000" b="1" smtClean="0"/>
              <a:t>Памятник дважды герою Советского Союза </a:t>
            </a:r>
            <a:br>
              <a:rPr lang="ru-RU" altLang="ru-RU" sz="2000" b="1" smtClean="0"/>
            </a:br>
            <a:r>
              <a:rPr lang="ru-RU" altLang="ru-RU" sz="2000" b="1" smtClean="0"/>
              <a:t>А.П. Шилину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pic>
        <p:nvPicPr>
          <p:cNvPr id="6" name="Содержимое 5" descr="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74130" y="1600200"/>
            <a:ext cx="6795740" cy="4525963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аша\Desktop\9 мая\оформление  презентации\о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smtClean="0"/>
              <a:t>Мемориал воинам погибшим </a:t>
            </a:r>
            <a:br>
              <a:rPr lang="ru-RU" altLang="ru-RU" sz="2000" b="1" smtClean="0"/>
            </a:br>
            <a:r>
              <a:rPr lang="ru-RU" altLang="ru-RU" sz="2000" b="1" smtClean="0"/>
              <a:t>в Великой Отечественной Войне.</a:t>
            </a:r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маша\Desktop\9 мая\оформление  презентации\о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smtClean="0"/>
              <a:t>Мемориальный комплекс «70 лет Победы в Великой Отечественной Войне»</a:t>
            </a:r>
          </a:p>
        </p:txBody>
      </p:sp>
      <p:pic>
        <p:nvPicPr>
          <p:cNvPr id="6" name="Содержимое 5" descr="6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196752"/>
            <a:ext cx="3783582" cy="5050387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9 мая\оформление  презентации\о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4000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000" b="1" smtClean="0"/>
              <a:t>Сделали </a:t>
            </a:r>
            <a:br>
              <a:rPr lang="ru-RU" altLang="ru-RU" sz="2000" b="1" smtClean="0"/>
            </a:br>
            <a:r>
              <a:rPr lang="ru-RU" altLang="ru-RU" sz="2000" b="1" smtClean="0"/>
              <a:t>«Открытки памяти» 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6752"/>
            <a:ext cx="4895026" cy="3680765"/>
          </a:xfrm>
          <a:effectLst>
            <a:softEdge rad="11250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911" y="2060848"/>
            <a:ext cx="4341089" cy="4270464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BFD7F6"/>
      </a:accent5>
      <a:accent6>
        <a:srgbClr val="AE4845"/>
      </a:accent6>
      <a:hlink>
        <a:srgbClr val="0066CC"/>
      </a:hlink>
      <a:folHlink>
        <a:srgbClr val="80008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FD7F6"/>
        </a:accent5>
        <a:accent6>
          <a:srgbClr val="AE4845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178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宋体</vt:lpstr>
      <vt:lpstr>Default Design</vt:lpstr>
      <vt:lpstr>День памяти</vt:lpstr>
      <vt:lpstr>Что такое День Победы?</vt:lpstr>
      <vt:lpstr>  В конце апреля, в нашей группе, прошел День Памяти погибшим в Великой Отечественной Войне. С детьми читали книгу  «День Победы», из которой узнали, что в войне принимали участие не только воины, но и люди работавшие в тылу. Рассматривали военные фотографии. </vt:lpstr>
      <vt:lpstr>Познакомились с памятниками посвященными погибшим Великой Отечественной Войне,  которые находятся в нашем городе. </vt:lpstr>
      <vt:lpstr>Памятники города Ленинска - Кузнецкого</vt:lpstr>
      <vt:lpstr>Памятник дважды герою Советского Союза  А.П. Шилину </vt:lpstr>
      <vt:lpstr>Мемориал воинам погибшим  в Великой Отечественной Войне.</vt:lpstr>
      <vt:lpstr>Мемориальный комплекс «70 лет Победы в Великой Отечественной Войне»</vt:lpstr>
      <vt:lpstr>Сделали  «Открытки памяти»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памяти</dc:title>
  <dc:creator>1</dc:creator>
  <cp:lastModifiedBy>Антон Изергин</cp:lastModifiedBy>
  <cp:revision>13</cp:revision>
  <dcterms:created xsi:type="dcterms:W3CDTF">2019-04-26T03:12:02Z</dcterms:created>
  <dcterms:modified xsi:type="dcterms:W3CDTF">2019-04-29T11:52:25Z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2052-6.6.0.2450</vt:lpwstr>
  </property>
</Properties>
</file>