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>
          <a:xfrm>
            <a:off x="3200400" y="1066800"/>
            <a:ext cx="5562600" cy="609600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МБДОУ «ДЕТСКИЙ САД ОБЩЕРАЗВИВАЮЩЕГО ВИДА №115»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19400" y="2209801"/>
            <a:ext cx="594360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Путешествие по русским народным сказкам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Забела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Т.Ю.,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группы № 3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/>
              <a:t>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Воронеж -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6-016-Molodtsy-rebjat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4191000" cy="1981200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pic>
        <p:nvPicPr>
          <p:cNvPr id="5" name="Рисунок 4" descr="125954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16-_iz_skazki_kolobo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62400" y="1371600"/>
            <a:ext cx="4800600" cy="3886200"/>
          </a:xfrm>
        </p:spPr>
      </p:pic>
      <p:sp>
        <p:nvSpPr>
          <p:cNvPr id="8" name="Прямоугольник 7"/>
          <p:cNvSpPr/>
          <p:nvPr/>
        </p:nvSpPr>
        <p:spPr>
          <a:xfrm>
            <a:off x="533400" y="2057400"/>
            <a:ext cx="3124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Я от бабушки ушёл,</a:t>
            </a:r>
            <a:br>
              <a:rPr lang="ru-RU" sz="2400" dirty="0" smtClean="0"/>
            </a:br>
            <a:r>
              <a:rPr lang="ru-RU" sz="2400" dirty="0" smtClean="0"/>
              <a:t>Я от дедушки ушёл,</a:t>
            </a:r>
            <a:br>
              <a:rPr lang="ru-RU" sz="2400" dirty="0" smtClean="0"/>
            </a:br>
            <a:r>
              <a:rPr lang="ru-RU" sz="2400" dirty="0" smtClean="0"/>
              <a:t>Отгадайте без подсказки,</a:t>
            </a:r>
            <a:br>
              <a:rPr lang="ru-RU" sz="2400" dirty="0" smtClean="0"/>
            </a:br>
            <a:r>
              <a:rPr lang="ru-RU" sz="2400" dirty="0" smtClean="0"/>
              <a:t>Из какой ушёл, я сказки?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595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3400" y="2133600"/>
            <a:ext cx="320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Мышка дом себе нашла,</a:t>
            </a:r>
            <a:br>
              <a:rPr lang="ru-RU" sz="2400" dirty="0" smtClean="0"/>
            </a:br>
            <a:r>
              <a:rPr lang="ru-RU" sz="2400" dirty="0" smtClean="0"/>
              <a:t>Мышка добрая была:</a:t>
            </a:r>
            <a:br>
              <a:rPr lang="ru-RU" sz="2400" dirty="0" smtClean="0"/>
            </a:br>
            <a:r>
              <a:rPr lang="ru-RU" sz="2400" dirty="0" smtClean="0"/>
              <a:t>В доме том в конце концов</a:t>
            </a:r>
            <a:br>
              <a:rPr lang="ru-RU" sz="2400" dirty="0" smtClean="0"/>
            </a:br>
            <a:r>
              <a:rPr lang="ru-RU" sz="2400" dirty="0" smtClean="0"/>
              <a:t>Стало множество жильцов.</a:t>
            </a:r>
            <a:endParaRPr lang="ru-RU" sz="2400" dirty="0"/>
          </a:p>
        </p:txBody>
      </p:sp>
      <p:pic>
        <p:nvPicPr>
          <p:cNvPr id="6" name="Рисунок 5" descr="терем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447800"/>
            <a:ext cx="48006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3800" y="2667000"/>
            <a:ext cx="2895600" cy="10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2595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3400" y="1828800"/>
            <a:ext cx="3200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Уродилась так огромна;</a:t>
            </a:r>
            <a:br>
              <a:rPr lang="ru-RU" sz="2400" dirty="0" smtClean="0"/>
            </a:br>
            <a:r>
              <a:rPr lang="ru-RU" sz="2400" dirty="0" smtClean="0"/>
              <a:t>Не одна, а десять словно.</a:t>
            </a:r>
            <a:br>
              <a:rPr lang="ru-RU" sz="2400" dirty="0" smtClean="0"/>
            </a:br>
            <a:r>
              <a:rPr lang="ru-RU" sz="2400" dirty="0" smtClean="0"/>
              <a:t>Дед, чтоб вытащить тот овощ,</a:t>
            </a:r>
            <a:br>
              <a:rPr lang="ru-RU" sz="2400" dirty="0" smtClean="0"/>
            </a:br>
            <a:r>
              <a:rPr lang="ru-RU" sz="2400" dirty="0" smtClean="0"/>
              <a:t>Всех позвал к себе на помощь.</a:t>
            </a:r>
            <a:endParaRPr lang="ru-RU" sz="2400" dirty="0"/>
          </a:p>
        </p:txBody>
      </p:sp>
      <p:pic>
        <p:nvPicPr>
          <p:cNvPr id="6" name="Рисунок 5" descr="114253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447800"/>
            <a:ext cx="48768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1524000"/>
            <a:ext cx="2895600" cy="99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2595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3400" y="1828801"/>
            <a:ext cx="320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Дом растаял ледяной –</a:t>
            </a:r>
            <a:br>
              <a:rPr lang="ru-RU" sz="2400" dirty="0" smtClean="0"/>
            </a:br>
            <a:r>
              <a:rPr lang="ru-RU" sz="2400" dirty="0" smtClean="0"/>
              <a:t>Попросилась в лубяной.</a:t>
            </a:r>
            <a:br>
              <a:rPr lang="ru-RU" sz="2400" dirty="0" smtClean="0"/>
            </a:br>
            <a:r>
              <a:rPr lang="ru-RU" sz="2400" dirty="0" smtClean="0"/>
              <a:t>Приютил ее зайчишка,</a:t>
            </a:r>
            <a:br>
              <a:rPr lang="ru-RU" sz="2400" dirty="0" smtClean="0"/>
            </a:br>
            <a:r>
              <a:rPr lang="ru-RU" sz="2400" dirty="0" smtClean="0"/>
              <a:t>Сам остался без домишка.</a:t>
            </a:r>
            <a:br>
              <a:rPr lang="ru-RU" sz="2400" dirty="0" smtClean="0"/>
            </a:br>
            <a:r>
              <a:rPr lang="ru-RU" sz="2400" dirty="0" smtClean="0"/>
              <a:t>Зайцу петушок помог.</a:t>
            </a:r>
            <a:br>
              <a:rPr lang="ru-RU" sz="2400" dirty="0" smtClean="0"/>
            </a:br>
            <a:r>
              <a:rPr lang="ru-RU" sz="2400" dirty="0" smtClean="0"/>
              <a:t>Лису выгнать за порог. </a:t>
            </a:r>
            <a:endParaRPr lang="ru-RU" sz="2400" dirty="0"/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1371600"/>
            <a:ext cx="43434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0" y="2514600"/>
            <a:ext cx="3810000" cy="2286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2595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" y="1905000"/>
            <a:ext cx="2971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Говорила ведь сестрица:</a:t>
            </a:r>
            <a:br>
              <a:rPr lang="ru-RU" sz="2400" dirty="0" smtClean="0"/>
            </a:br>
            <a:r>
              <a:rPr lang="ru-RU" sz="2400" dirty="0" smtClean="0"/>
              <a:t>«Пить из лужи не годится».</a:t>
            </a:r>
            <a:br>
              <a:rPr lang="ru-RU" sz="2400" dirty="0" smtClean="0"/>
            </a:br>
            <a:r>
              <a:rPr lang="ru-RU" sz="2400" dirty="0" smtClean="0"/>
              <a:t>Не послушался сестру,</a:t>
            </a:r>
            <a:br>
              <a:rPr lang="ru-RU" sz="2400" dirty="0" smtClean="0"/>
            </a:br>
            <a:r>
              <a:rPr lang="ru-RU" sz="2400" dirty="0" smtClean="0"/>
              <a:t>Стал козленочком к утру.</a:t>
            </a:r>
            <a:endParaRPr lang="ru-RU" sz="2400" dirty="0"/>
          </a:p>
        </p:txBody>
      </p:sp>
      <p:pic>
        <p:nvPicPr>
          <p:cNvPr id="6" name="Рисунок 5" descr="108746938_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1524000"/>
            <a:ext cx="50292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3048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2595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3400" y="1828800"/>
            <a:ext cx="3124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Миша по лесу идёт,</a:t>
            </a:r>
            <a:br>
              <a:rPr lang="ru-RU" sz="2400" dirty="0" smtClean="0"/>
            </a:br>
            <a:r>
              <a:rPr lang="ru-RU" sz="2400" dirty="0" smtClean="0"/>
              <a:t>Короб на спине несёт – </a:t>
            </a:r>
            <a:br>
              <a:rPr lang="ru-RU" sz="2400" dirty="0" smtClean="0"/>
            </a:br>
            <a:r>
              <a:rPr lang="ru-RU" sz="2400" dirty="0" smtClean="0"/>
              <a:t>Пироги для бабы с дедом</a:t>
            </a:r>
            <a:br>
              <a:rPr lang="ru-RU" sz="2400" dirty="0" smtClean="0"/>
            </a:br>
            <a:r>
              <a:rPr lang="ru-RU" sz="2400" dirty="0" smtClean="0"/>
              <a:t>Внучка Маша напекла-</a:t>
            </a:r>
            <a:br>
              <a:rPr lang="ru-RU" sz="2400" dirty="0" smtClean="0"/>
            </a:br>
            <a:r>
              <a:rPr lang="ru-RU" sz="2400" dirty="0" smtClean="0"/>
              <a:t>Несговорчивого Мишу</a:t>
            </a:r>
            <a:br>
              <a:rPr lang="ru-RU" sz="2400" dirty="0" smtClean="0"/>
            </a:br>
            <a:r>
              <a:rPr lang="ru-RU" sz="2400" dirty="0" smtClean="0"/>
              <a:t>Вокруг пальца обвела!</a:t>
            </a:r>
            <a:endParaRPr lang="ru-RU" sz="2400" dirty="0"/>
          </a:p>
        </p:txBody>
      </p:sp>
      <p:pic>
        <p:nvPicPr>
          <p:cNvPr id="6" name="Рисунок 5" descr="757fe2836ee467dbf6ca56cff11ea27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1371600"/>
            <a:ext cx="48006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595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i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1295400"/>
            <a:ext cx="4876800" cy="4191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" y="1676400"/>
            <a:ext cx="2743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Что за гостья в дом пришла </a:t>
            </a:r>
            <a:br>
              <a:rPr lang="ru-RU" sz="2400" dirty="0" smtClean="0"/>
            </a:br>
            <a:r>
              <a:rPr lang="ru-RU" sz="2400" dirty="0" smtClean="0"/>
              <a:t>К трём лесным медведям?</a:t>
            </a:r>
            <a:br>
              <a:rPr lang="ru-RU" sz="2400" dirty="0" smtClean="0"/>
            </a:br>
            <a:r>
              <a:rPr lang="ru-RU" sz="2400" dirty="0" smtClean="0"/>
              <a:t>Там поела, попила,</a:t>
            </a:r>
            <a:br>
              <a:rPr lang="ru-RU" sz="2400" dirty="0" smtClean="0"/>
            </a:br>
            <a:r>
              <a:rPr lang="ru-RU" sz="2400" dirty="0" smtClean="0"/>
              <a:t>В трёх кроватях поспала,</a:t>
            </a:r>
            <a:br>
              <a:rPr lang="ru-RU" sz="2400" dirty="0" smtClean="0"/>
            </a:br>
            <a:r>
              <a:rPr lang="ru-RU" sz="2400" dirty="0" smtClean="0"/>
              <a:t>А хозяева вернулись – </a:t>
            </a:r>
            <a:br>
              <a:rPr lang="ru-RU" sz="2400" dirty="0" smtClean="0"/>
            </a:br>
            <a:r>
              <a:rPr lang="ru-RU" sz="2400" dirty="0" smtClean="0"/>
              <a:t>Еле ноги унесла!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595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81000" y="2133600"/>
            <a:ext cx="266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Ждали маму с молоком,</a:t>
            </a:r>
            <a:br>
              <a:rPr lang="ru-RU" sz="2400" dirty="0" smtClean="0"/>
            </a:br>
            <a:r>
              <a:rPr lang="ru-RU" sz="2400" dirty="0" smtClean="0"/>
              <a:t>А пустили волка в дом…</a:t>
            </a:r>
            <a:br>
              <a:rPr lang="ru-RU" sz="2400" dirty="0" smtClean="0"/>
            </a:br>
            <a:r>
              <a:rPr lang="ru-RU" sz="2400" dirty="0" smtClean="0"/>
              <a:t>Кем же были эти</a:t>
            </a:r>
            <a:br>
              <a:rPr lang="ru-RU" sz="2400" dirty="0" smtClean="0"/>
            </a:br>
            <a:r>
              <a:rPr lang="ru-RU" sz="2400" dirty="0" smtClean="0"/>
              <a:t>Маленькие дети?</a:t>
            </a:r>
            <a:endParaRPr lang="ru-RU" sz="2400" dirty="0"/>
          </a:p>
        </p:txBody>
      </p:sp>
      <p:pic>
        <p:nvPicPr>
          <p:cNvPr id="6" name="Рисунок 5" descr="1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1600200"/>
            <a:ext cx="5181600" cy="3733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56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МБДОУ «ДЕТСКИЙ САД ОБЩЕРАЗВИВАЮЩЕГО ВИДА №115»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Пользователь Windows</cp:lastModifiedBy>
  <cp:revision>97</cp:revision>
  <dcterms:created xsi:type="dcterms:W3CDTF">2016-04-06T08:48:54Z</dcterms:created>
  <dcterms:modified xsi:type="dcterms:W3CDTF">2019-04-29T15:56:11Z</dcterms:modified>
</cp:coreProperties>
</file>