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6" r:id="rId9"/>
    <p:sldId id="264" r:id="rId10"/>
    <p:sldId id="277" r:id="rId11"/>
    <p:sldId id="273" r:id="rId12"/>
    <p:sldId id="278" r:id="rId13"/>
    <p:sldId id="267" r:id="rId14"/>
    <p:sldId id="271" r:id="rId15"/>
    <p:sldId id="268" r:id="rId16"/>
    <p:sldId id="270" r:id="rId17"/>
    <p:sldId id="276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421773EB-3A49-408B-A402-6EE950342488}">
          <p14:sldIdLst>
            <p14:sldId id="256"/>
            <p14:sldId id="257"/>
            <p14:sldId id="258"/>
            <p14:sldId id="259"/>
            <p14:sldId id="260"/>
            <p14:sldId id="261"/>
            <p14:sldId id="265"/>
            <p14:sldId id="266"/>
            <p14:sldId id="264"/>
            <p14:sldId id="277"/>
            <p14:sldId id="273"/>
            <p14:sldId id="278"/>
            <p14:sldId id="267"/>
            <p14:sldId id="271"/>
            <p14:sldId id="268"/>
            <p14:sldId id="270"/>
            <p14:sldId id="276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</p14:sldIdLst>
        </p14:section>
        <p14:section name="Раздел без заголовка" id="{D1E9C84E-F53A-452D-B4DC-66150491A912}">
          <p14:sldIdLst/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7320124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733509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136771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4995162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425949448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9045933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644942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3343950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1858251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184057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557494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490321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08441977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798675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998873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393146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A9ED5-64F0-4950-BC4E-A90C81D56FA4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78D4D11-9C3F-4DAB-A84B-7BA8862253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94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ransition spd="slow">
    <p:wip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734" y="428771"/>
            <a:ext cx="8596668" cy="64292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Презентация-отчет в рамках социального </a:t>
            </a:r>
          </a:p>
          <a:p>
            <a:pPr marL="0" indent="0" algn="ctr"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</a:t>
            </a:r>
          </a:p>
          <a:p>
            <a:pPr marL="0" indent="0" algn="ctr"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«Нет урону природы!"»</a:t>
            </a:r>
          </a:p>
          <a:p>
            <a:pPr marL="0" indent="0" algn="r">
              <a:buNone/>
            </a:pPr>
            <a:endParaRPr lang="ru-RU" sz="15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15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15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5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Троицк,2018г.</a:t>
            </a:r>
            <a:endParaRPr lang="ru-RU" sz="15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60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6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720" y="12469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457343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«Мы за чистую планету» ко Всемирному Дню окружающей среды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938" y="2736850"/>
            <a:ext cx="4186237" cy="33051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34" y="2736850"/>
            <a:ext cx="3934732" cy="3305175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193963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230198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9709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«Отдохнул-убери» (отдых на природе)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021011"/>
          </a:xfrm>
        </p:spPr>
        <p:txBody>
          <a:bodyPr>
            <a:normAutofit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- часть природы, и без нее он не сможет существовать. Среда существования человека, то есть территория проживания, постоянство жизни и быта, все это может рухнуть, если не соблюдать правил гармоничных взаимоотношений с природой, не охранять природу, не создавать условий для ее воспроизводства. Чистый воздух и другие составные части природной среды создают условия для повышения работоспособности человека и продолжения его жизни. Красота природы способствует отдыху и восстановлению сил человека.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221313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177285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«Отдохнул-убери» (отдых на природе)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19" y="2160588"/>
            <a:ext cx="3906982" cy="388143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160589"/>
            <a:ext cx="4184650" cy="3881436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939555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«Отдохнул-убери» (отдых на природе)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160589"/>
            <a:ext cx="4183062" cy="38807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160589"/>
            <a:ext cx="4184650" cy="388077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582778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3564"/>
          </a:xfrm>
        </p:spPr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Экопатруль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«Зеленая тропинка»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352" y="1592553"/>
            <a:ext cx="8596668" cy="3880773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социального проекта «Скажем нет урону природы» воспитанники центра помощи детям города Троицка, вооружившись граблями и мешками для мусора,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провели совместное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волонтерами педагогического отряда «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Энерджи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«Любовь к природе, ко всему окружающему нас миру необходимо прививать с детства. Без экологических знаний сегодня жить невозможно, они нужны людям, как воздух, как лекарство от болезни, диагноз которой – равнодушие к нашему общему Дому - Природе. Воспитанники центра помощи детям города Троицка всегда принимают активное участие в мероприятиях экологической тематики. Мы за чистую экологию не только в нашем городе, но и в целом мире».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33917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46350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Экопатруль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«Зеленая тропинка»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4" y="1930400"/>
            <a:ext cx="3671453" cy="411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509" y="1930400"/>
            <a:ext cx="3726873" cy="411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517957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Экопатруль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«Зеленая тропинка»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160589"/>
            <a:ext cx="4183062" cy="388077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160588"/>
            <a:ext cx="4184650" cy="388077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5298448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Осенние заготовки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Закатаем лето в банки»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60588"/>
            <a:ext cx="3936230" cy="3881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618" y="2160588"/>
            <a:ext cx="4189384" cy="3881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124691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305497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3564"/>
          </a:xfrm>
        </p:spPr>
        <p:txBody>
          <a:bodyPr>
            <a:normAutofit/>
          </a:bodyPr>
          <a:lstStyle/>
          <a:p>
            <a:r>
              <a:rPr lang="ru-RU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Флешмоб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«Экология начинается с нас»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460" y="1592263"/>
            <a:ext cx="6818575" cy="4573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211" y="498763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894687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356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Природоохранная операция «Помоги природе»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352" y="1592553"/>
            <a:ext cx="8596668" cy="476668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проект реализуется с июня 2018 года. Целью проекта является формирование бережного отношения к природе, активной жизненной позиции, экологической культуры и практических навыков природоохранной деятельности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вооружившись граблями, лопатами и мешками для мусора, отправились к роднику на берегу реки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Уй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привести его в порядок, дружно и энергично принялись за работу. Потрудившись на славу, воспитанники очистили родник и прилегающую к нему территорию от мусора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«Мы уже не первый раз выходим на уборку этого родника. Уборка родников является важной частью проекта. Ведь через труд, заботу о благе ближнего, мы выражаем свою любовь к нашей стране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«Теперь чисто у родника! И всем будет приятно», - поделился своими впечатлениями воспитанник центра помощи детям города Троицка Максим Е.</a:t>
            </a: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8852652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840183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окружающий ребенка – это прежде всего мир природы, с безграничным богатством явлений, с неисчерпаемой красотой. Здесь, в природе, вечный источник детского разума» В. А. Сухомлинский.</a:t>
            </a:r>
            <a:b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76945"/>
            <a:ext cx="8596668" cy="428105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 проекта: «Самое лучшее открытие то, которое ребёнок делает сам!»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920" y="2576945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463211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Природоохранная операция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природе»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160589"/>
            <a:ext cx="4183062" cy="388077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160588"/>
            <a:ext cx="4184650" cy="388077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2602" y="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2175006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356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десант «Детям чистый город»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352" y="1592553"/>
            <a:ext cx="8596668" cy="4766683"/>
          </a:xfrm>
        </p:spPr>
        <p:txBody>
          <a:bodyPr>
            <a:normAutofit/>
          </a:bodyPr>
          <a:lstStyle/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 традиционное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субботников. Определились с фронтом работ на данный период времени, исходя от погодных условий. Воспитанники принялись убирать мусор на территории Центра. Каждому участнику трудового десанта выдали простое и понятное задание, и началась работа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just"/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377" y="3315566"/>
            <a:ext cx="5771187" cy="3223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7020" y="33917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8702270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55964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десант «Детям чистый город»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 descr="C:\Users\Admin\AppData\Local\Microsoft\Windows\Temporary Internet Files\Content.Word\IMG_20180506_113832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29955" y="2160588"/>
            <a:ext cx="3860699" cy="3880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Admin\AppData\Local\Microsoft\Windows\Temporary Internet Files\Content.Word\IMG_20180506_11390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89970" y="2160588"/>
            <a:ext cx="4184032" cy="3880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6928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657227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55964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Трудовой десант «Детям чистый город»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160590"/>
            <a:ext cx="4184650" cy="3880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160589"/>
            <a:ext cx="4183062" cy="3880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6928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7180127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648691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подтвердились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b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воспитанников: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352" y="2161310"/>
            <a:ext cx="8596668" cy="2701636"/>
          </a:xfrm>
        </p:spPr>
        <p:txBody>
          <a:bodyPr>
            <a:normAutofit/>
          </a:bodyPr>
          <a:lstStyle/>
          <a:p>
            <a:pPr lvl="0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Повысился я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знаний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природе.</a:t>
            </a:r>
          </a:p>
          <a:p>
            <a:pPr lvl="0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научились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видеть уникальность и красоту окружающего мира, анализировать свою деятельность, преображать природу.</a:t>
            </a:r>
          </a:p>
          <a:p>
            <a:pPr lvl="0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Произошли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позитивные изменения в отношении к природе, к своему дому, родному краю.</a:t>
            </a:r>
          </a:p>
          <a:p>
            <a:pPr lvl="0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Повысилась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культура каждого воспитанника и всего коллектива группы-семьи.</a:t>
            </a: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0984" y="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945855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648691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Перспектива дальнейшего развития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352" y="2161309"/>
            <a:ext cx="8596668" cy="3297382"/>
          </a:xfrm>
        </p:spPr>
        <p:txBody>
          <a:bodyPr>
            <a:noAutofit/>
          </a:bodyPr>
          <a:lstStyle/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то, что было достигнуто и создано при реализации нашего проекта приведено в систему и активно используется в </a:t>
            </a:r>
            <a:r>
              <a:rPr lang="ru-RU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образовательном процессе и в повседневной жизни детей в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Центре.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полной реализации проекта необходимо реализовать еще ряд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мероприятий. 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в свою очередь на достигнутом не остановимся и планируем продолжение и расширения нашего проекта Перспективный план по внедрению проектной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выстроить 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датам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Международного 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экологического 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календаря.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0984" y="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871582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52946"/>
            <a:ext cx="8596668" cy="4724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внимание!</a:t>
            </a:r>
            <a:endParaRPr lang="ru-RU" sz="5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655" y="1939635"/>
            <a:ext cx="3558025" cy="4004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68336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658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4934" y="1481716"/>
            <a:ext cx="8596668" cy="3880773"/>
          </a:xfrm>
        </p:spPr>
        <p:txBody>
          <a:bodyPr>
            <a:normAutofit/>
          </a:bodyPr>
          <a:lstStyle/>
          <a:p>
            <a:pPr algn="just"/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Планета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 – наш общий дом, каждый человек, живущий в нём, должен заботливо и бережно относиться к нему, сохраняя все его ценности и богатства. На нашей планете в последнее время отмечаются серьезные нарушения механизмов </a:t>
            </a:r>
            <a:r>
              <a:rPr lang="ru-RU" sz="20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 разных уровней. Причины этого в экологической неграмотности человека, относящего к окружающему миру потребительски. Именно поэтому задачи изменения мировоззрения человека и экологического развития ребенка представляются первоочередными. «Любовь к Родине начинается с любви к природе». Именно под этим лозунгом детское экологическое движение страны проводит все мероприятия, которые направлены на то, чтобы наши дети научились любить Родину через любовь к окружающему миру.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3740728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86053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проблемы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46909"/>
            <a:ext cx="8596668" cy="4794453"/>
          </a:xfrm>
        </p:spPr>
        <p:txBody>
          <a:bodyPr>
            <a:normAutofit/>
          </a:bodyPr>
          <a:lstStyle/>
          <a:p>
            <a:pPr algn="just"/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стране проблема экологического воспитания является первостепенной важностью. И дети, поступающие в детский дом, доказывают актуальность этой проблемы. У большинства детей присутствует негативное отношение к окружающей природе. Как правило, воспитанники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домов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носителями негативного нравственного опыта «предыдущей жизни». Эти дети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агрессивны, конфликтны, у них отсутствует заинтересованное отношение к миру. Результаты наблюдений за воспитанниками детских домов показали, что они не владеют умениями и навыками взаимодействия с окружающей средой.</a:t>
            </a:r>
          </a:p>
          <a:p>
            <a:pPr algn="just"/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возникла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создания экологического проекта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«Нет урону природы»,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у них крайне беден позитивный опыт взаимодействия с окружающей средой. Эти дети нуждаются в создании специальных условий для приобретения нравственных ценностей, необходимых для жизни в обществе.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526863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8803870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оциальный проект </a:t>
            </a:r>
            <a:b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«Нет урону природы»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экологической культуры и ответственного отношения к природе у воспитанников.</a:t>
            </a:r>
          </a:p>
          <a:p>
            <a:pPr marL="0" indent="0" algn="just">
              <a:buNone/>
            </a:pP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marL="0" indent="0">
              <a:buNone/>
            </a:pPr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знаний у воспитанников о предметах и явлениях природы.</a:t>
            </a:r>
          </a:p>
          <a:p>
            <a:pPr lvl="0" algn="just"/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навыков правильного поведения в природной и социальной среде.</a:t>
            </a:r>
          </a:p>
          <a:p>
            <a:pPr lvl="0" algn="just"/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 воспитанников желания изучать, рационально использовать и сохранять природу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  </a:t>
            </a: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июня 2018 по ноябрь 2018 года.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124691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998201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«Чистый берег» совместно </a:t>
            </a:r>
            <a:b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сотрудниками МЧС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77334" y="1759527"/>
            <a:ext cx="8596668" cy="4752109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Пройдя по берегу реки, участники акции собрали много мусора. Подростки с удовольствием работали плечо к плечу с взрослыми. А сколько положительных эмоций испытали дети, когда увидели плоды своего труда – чистый и красивый берег!</a:t>
            </a:r>
          </a:p>
          <a:p>
            <a:pPr algn="just"/>
            <a:endParaRPr lang="ru-RU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экологической культуры у воспитанников занимает центральное место в воспитательной работе центра. Акция проходит не первый год. Хочется отметить, что люди не стали </a:t>
            </a:r>
            <a:r>
              <a:rPr lang="ru-RU" sz="29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ответственнее</a:t>
            </a:r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относиться к экологии города, и мусора меньше не становится. Мы должны сделать свой город лучше и чище, чтобы нам было приятно и комфортно в нем жить. Берегите природу – не бросайте </a:t>
            </a:r>
            <a:r>
              <a:rPr lang="ru-RU" sz="2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мусор»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«Хоть мы убрали только небольшой участок реки, но точно знаем, что от каждого из нас зависит, каким будет наш город. Природа – наш общий дом. И каждый из нас отвечает за красоту и чистоту в своём доме»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- поделилась впечатлениями воспитанница центра помощи детям города Троицка Даша Б.</a:t>
            </a:r>
          </a:p>
          <a:p>
            <a:pPr algn="just"/>
            <a:endParaRPr lang="ru-RU" sz="2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небольшой промежуток времени, участники акции проделали огромную и нужную работу. </a:t>
            </a:r>
          </a:p>
          <a:p>
            <a:pPr algn="just"/>
            <a:endParaRPr lang="ru-RU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3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979098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«Чистый берег» совместно </a:t>
            </a:r>
            <a:b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сотрудниками МЧС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737245"/>
            <a:ext cx="4184650" cy="33041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938" y="2737245"/>
            <a:ext cx="4186237" cy="33041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9014845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«Чистый берег» совместно </a:t>
            </a:r>
            <a:b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сотрудниками МЧС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737245"/>
            <a:ext cx="4184650" cy="3304117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938" y="2737245"/>
            <a:ext cx="4186237" cy="3304117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505" y="263236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199730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Акция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«Мы за чистую планету» ко Всемирному Дню окружающей среды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05 июня отмечается «Всемирный день охраны окружающей среды», учрежденный Генеральной ассамблеей ООН в 1972 году. Воспитанники Центра города Троицка присоединились ко Всемирному празднику проведя акцию «Берегите Землю», которая прошла 06 июня. Ребята раздали прохожим листовки с напоминанием о необходимости охраны окружающей среды. Данная акция закончилась </a:t>
            </a:r>
            <a:r>
              <a:rPr lang="ru-RU" sz="25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флешмобом</a:t>
            </a:r>
            <a:r>
              <a:rPr lang="ru-RU" sz="25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124690"/>
            <a:ext cx="2769495" cy="311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651520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161</TotalTime>
  <Words>942</Words>
  <Application>Microsoft Office PowerPoint</Application>
  <PresentationFormat>Произвольный</PresentationFormat>
  <Paragraphs>74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Аспект</vt:lpstr>
      <vt:lpstr>Слайд 1</vt:lpstr>
      <vt:lpstr>«Мир окружающий ребенка – это прежде всего мир природы, с безграничным богатством явлений, с неисчерпаемой красотой. Здесь, в природе, вечный источник детского разума» В. А. Сухомлинский.  </vt:lpstr>
      <vt:lpstr>Актуальность проблемы</vt:lpstr>
      <vt:lpstr>Актуальность проблемы</vt:lpstr>
      <vt:lpstr>социальный проект  «Нет урону природы»</vt:lpstr>
      <vt:lpstr>Акция «Чистый берег» совместно  с сотрудниками МЧС</vt:lpstr>
      <vt:lpstr>Акция «Чистый берег» совместно  с сотрудниками МЧС</vt:lpstr>
      <vt:lpstr>Акция «Чистый берег» совместно  с сотрудниками МЧС</vt:lpstr>
      <vt:lpstr>Акция «Мы за чистую планету» ко Всемирному Дню окружающей среды</vt:lpstr>
      <vt:lpstr>Акция «Мы за чистую планету» ко Всемирному Дню окружающей среды</vt:lpstr>
      <vt:lpstr>«Отдохнул-убери» (отдых на природе)</vt:lpstr>
      <vt:lpstr>«Отдохнул-убери» (отдых на природе)</vt:lpstr>
      <vt:lpstr>«Отдохнул-убери» (отдых на природе)</vt:lpstr>
      <vt:lpstr>Экопатруль «Зеленая тропинка»</vt:lpstr>
      <vt:lpstr>Экопатруль «Зеленая тропинка»</vt:lpstr>
      <vt:lpstr>Экопатруль «Зеленая тропинка»</vt:lpstr>
      <vt:lpstr>Осенние заготовки  «Закатаем лето в банки»</vt:lpstr>
      <vt:lpstr>Флешмоб «Экология начинается с нас»</vt:lpstr>
      <vt:lpstr>Природоохранная операция «Помоги природе»</vt:lpstr>
      <vt:lpstr>Природоохранная операция  «Помоги природе»</vt:lpstr>
      <vt:lpstr>Трудовой десант «Детям чистый город»</vt:lpstr>
      <vt:lpstr>Трудовой десант «Детям чистый город»</vt:lpstr>
      <vt:lpstr>Трудовой десант «Детям чистый город»</vt:lpstr>
      <vt:lpstr> Ожидаемые результаты подтвердились  у  воспитанников:</vt:lpstr>
      <vt:lpstr> Перспектива дальнейшего развития проекта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19</cp:revision>
  <dcterms:created xsi:type="dcterms:W3CDTF">2018-10-21T05:13:51Z</dcterms:created>
  <dcterms:modified xsi:type="dcterms:W3CDTF">2019-04-29T18:31:34Z</dcterms:modified>
</cp:coreProperties>
</file>