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59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5365207-7076-416B-88FB-FA456403676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149C1780-AD93-4F81-A861-6B7A96F196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Цифровые приборы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919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Бытовая радиоэлектронная аппаратура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4020" y="2060848"/>
            <a:ext cx="3820442" cy="3030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87" y="1556792"/>
            <a:ext cx="4564313" cy="4975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2085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Определение радиоэлектроники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Понятие "радиоэлектроника" образовалось в результате объединения понятий "радиотехника" и "электроника".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Радиотехника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это область науки, использующая электромагнитные колебания радиочастотного диапазона для осуществления передачи информации на большие расстояния.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Электроника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это область науки и техники, использующая явления движения носителей электрического заряда, происходящие в вакууме, газах, жидкостях и твердых телах. Развитие электроники позволило создать элементную базу радиоэлектроники.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Следовательно,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радиоэлектроника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собирательное название ряда областей науки и техники, связанных с передачей и преобразованием информации на основе использования радиочастотных электромагнитных колебаний и волн; основные из них - радиотехника и электроника.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Методы и средства радиоэлектроники применяются в большинстве областей современной техники и науки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3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Радиоэлектроника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Аналоговая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Электрический сигнал был аналогом другого физического сигнала (например звук)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Цифровая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71532"/>
            <a:ext cx="2913836" cy="237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843" y="3367363"/>
            <a:ext cx="4124629" cy="215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176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Аналого-цифровой преобразователь (АЦП)  и цифро- аналоговые преобразователи (ЦАП)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8643" y="1772816"/>
            <a:ext cx="4425405" cy="26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5714" y="4250792"/>
            <a:ext cx="4538286" cy="2302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4790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Практическое занятие. </a:t>
            </a:r>
            <a:br>
              <a:rPr lang="ru-RU" dirty="0" smtClean="0"/>
            </a:br>
            <a:r>
              <a:rPr lang="ru-RU" dirty="0" smtClean="0"/>
              <a:t>Цифровой диктофон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Диктофон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–устройство, осуществляющее запись и воспроизведение звука. В отличии от магнитофона, работает в узком частотном диапазоне, рассчитанном на разборчивую речь.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Основой диктофона служит микросхема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0"/>
          <a:stretch/>
        </p:blipFill>
        <p:spPr bwMode="auto">
          <a:xfrm rot="5400000">
            <a:off x="4864275" y="2272629"/>
            <a:ext cx="3537724" cy="4410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482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1001244"/>
            <a:ext cx="6480720" cy="542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0468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43</TotalTime>
  <Words>52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Ясность</vt:lpstr>
      <vt:lpstr>Цифровые приборы</vt:lpstr>
      <vt:lpstr>Бытовая радиоэлектронная аппаратура</vt:lpstr>
      <vt:lpstr>                                        Определение радиоэлектроники  Понятие "радиоэлектроника" образовалось в результате объединения понятий "радиотехника" и "электроника".  Радиотехника - это область науки, использующая электромагнитные колебания радиочастотного диапазона для осуществления передачи информации на большие расстояния.  Электроника - это область науки и техники, использующая явления движения носителей электрического заряда, происходящие в вакууме, газах, жидкостях и твердых телах. Развитие электроники позволило создать элементную базу радиоэлектроники.  Следовательно, радиоэлектроника - собирательное название ряда областей науки и техники, связанных с передачей и преобразованием информации на основе использования радиочастотных электромагнитных колебаний и волн; основные из них - радиотехника и электроника.  Методы и средства радиоэлектроники применяются в большинстве областей современной техники и науки</vt:lpstr>
      <vt:lpstr>Радиоэлектроника </vt:lpstr>
      <vt:lpstr> Аналого-цифровой преобразователь (АЦП)  и цифро- аналоговые преобразователи (ЦАП)</vt:lpstr>
      <vt:lpstr>Практическое занятие.  Цифровой диктофон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2018-12-20T19:55:12Z</dcterms:created>
  <dcterms:modified xsi:type="dcterms:W3CDTF">2019-04-29T19:52:57Z</dcterms:modified>
</cp:coreProperties>
</file>