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66" d="100"/>
          <a:sy n="66" d="100"/>
        </p:scale>
        <p:origin x="-450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пробывали ли вы хотя бы раз в жизни мороженное</c:v>
                </c:pt>
                <c:pt idx="1">
                  <c:v>Заболели ли вы после этого</c:v>
                </c:pt>
                <c:pt idx="2">
                  <c:v>Считаете ли вы это занятие опасным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4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пробывали ли вы хотя бы раз в жизни мороженное</c:v>
                </c:pt>
                <c:pt idx="1">
                  <c:v>Заболели ли вы после этого</c:v>
                </c:pt>
                <c:pt idx="2">
                  <c:v>Считаете ли вы это занятие опасным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36</c:v>
                </c:pt>
                <c:pt idx="2">
                  <c:v>4</c:v>
                </c:pt>
              </c:numCache>
            </c:numRef>
          </c:val>
        </c:ser>
        <c:shape val="cylinder"/>
        <c:axId val="160737920"/>
        <c:axId val="160756096"/>
        <c:axId val="0"/>
      </c:bar3DChart>
      <c:catAx>
        <c:axId val="1607379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0756096"/>
        <c:crosses val="autoZero"/>
        <c:auto val="1"/>
        <c:lblAlgn val="ctr"/>
        <c:lblOffset val="100"/>
      </c:catAx>
      <c:valAx>
        <c:axId val="160756096"/>
        <c:scaling>
          <c:orientation val="minMax"/>
        </c:scaling>
        <c:axPos val="l"/>
        <c:majorGridlines/>
        <c:numFmt formatCode="General" sourceLinked="1"/>
        <c:tickLblPos val="nextTo"/>
        <c:crossAx val="160737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398257509477963"/>
          <c:y val="0.392363454568179"/>
          <c:w val="9.4443350831146147E-2"/>
          <c:h val="0.18749500062492253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пробывали ли вы хотя бы раз в жизни мороженное</c:v>
                </c:pt>
                <c:pt idx="1">
                  <c:v>Заболели ли вы после этого</c:v>
                </c:pt>
                <c:pt idx="2">
                  <c:v>Считаете ли вы это занятие опасным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4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пробывали ли вы хотя бы раз в жизни мороженное</c:v>
                </c:pt>
                <c:pt idx="1">
                  <c:v>Заболели ли вы после этого</c:v>
                </c:pt>
                <c:pt idx="2">
                  <c:v>Считаете ли вы это занятие опасным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36</c:v>
                </c:pt>
                <c:pt idx="2">
                  <c:v>4</c:v>
                </c:pt>
              </c:numCache>
            </c:numRef>
          </c:val>
        </c:ser>
        <c:shape val="cylinder"/>
        <c:axId val="168365440"/>
        <c:axId val="168367232"/>
        <c:axId val="0"/>
      </c:bar3DChart>
      <c:catAx>
        <c:axId val="168365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8367232"/>
        <c:crosses val="autoZero"/>
        <c:auto val="1"/>
        <c:lblAlgn val="ctr"/>
        <c:lblOffset val="100"/>
      </c:catAx>
      <c:valAx>
        <c:axId val="168367232"/>
        <c:scaling>
          <c:orientation val="minMax"/>
        </c:scaling>
        <c:axPos val="l"/>
        <c:majorGridlines/>
        <c:numFmt formatCode="General" sourceLinked="1"/>
        <c:tickLblPos val="nextTo"/>
        <c:crossAx val="168365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398257509477952"/>
          <c:y val="0.392363454568179"/>
          <c:w val="9.4443350831146133E-2"/>
          <c:h val="0.18749500062492264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9E935-4283-4D68-8E4B-E992886F65F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84EE0-50DB-451F-8638-F816EB9D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84EE0-50DB-451F-8638-F816EB9D39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сследования\1383937636_vse-torrent.net_5hvqwvqaouaa3xoq95jo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82920" cy="6858000"/>
          </a:xfrm>
          <a:prstGeom prst="rect">
            <a:avLst/>
          </a:prstGeom>
          <a:noFill/>
        </p:spPr>
      </p:pic>
      <p:pic>
        <p:nvPicPr>
          <p:cNvPr id="2051" name="Picture 3" descr="F:\Клюквинка\Выпускники 2016 года\Сафаров Темур\DSC08002.JPG"/>
          <p:cNvPicPr>
            <a:picLocks noChangeAspect="1" noChangeArrowheads="1"/>
          </p:cNvPicPr>
          <p:nvPr/>
        </p:nvPicPr>
        <p:blipFill>
          <a:blip r:embed="rId4" cstate="email"/>
          <a:srcRect r="-7905"/>
          <a:stretch>
            <a:fillRect/>
          </a:stretch>
        </p:blipFill>
        <p:spPr bwMode="auto">
          <a:xfrm>
            <a:off x="857224" y="571480"/>
            <a:ext cx="4857784" cy="5019710"/>
          </a:xfrm>
          <a:prstGeom prst="diamond">
            <a:avLst/>
          </a:prstGeom>
          <a:noFill/>
        </p:spPr>
      </p:pic>
      <p:pic>
        <p:nvPicPr>
          <p:cNvPr id="4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57166"/>
            <a:ext cx="5021590" cy="607223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286248" y="5857892"/>
            <a:ext cx="4857752" cy="8572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Сафаров Темур, обучающийся 2 класса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Сафарова Ольга Анатольевна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428604"/>
            <a:ext cx="4572000" cy="8572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«Холодный сахар»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3" y="0"/>
            <a:ext cx="9140157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28728" y="785794"/>
            <a:ext cx="4214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1. По результатам опроса я понял, что хотя все когда-нибудь пробовали снег, но всё-таки считают это занятие опасным. Значит, мама знает, что-то такое, чего я пока не знаю.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28662" y="2214554"/>
          <a:ext cx="707236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3" y="0"/>
            <a:ext cx="9140157" cy="6858000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1538" y="714356"/>
            <a:ext cx="67151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85852" y="642918"/>
            <a:ext cx="67151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2. После проведения опытов я понял, что под микроскопом снег совсем не похож на сахар, снег состоит из маленьких льдинок- снежинок, а сахар как будь-то состоит из продолговатых кубиков. Температура в снегу очень резко падает, значит, он очень холодный и, попадая в рот, сильно там всё холодит.</a:t>
            </a:r>
            <a:endParaRPr kumimoji="0" lang="ru-RU" sz="1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\Desktop\исследования\Темур\120251915_5748092_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214555"/>
            <a:ext cx="3429024" cy="2571768"/>
          </a:xfrm>
          <a:prstGeom prst="rect">
            <a:avLst/>
          </a:prstGeom>
          <a:noFill/>
        </p:spPr>
      </p:pic>
      <p:pic>
        <p:nvPicPr>
          <p:cNvPr id="25603" name="Picture 3" descr="C:\Users\User\Desktop\исследования\Темур\2991276_large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143116"/>
            <a:ext cx="3714776" cy="2597992"/>
          </a:xfrm>
          <a:prstGeom prst="rect">
            <a:avLst/>
          </a:prstGeom>
          <a:noFill/>
        </p:spPr>
      </p:pic>
      <p:pic>
        <p:nvPicPr>
          <p:cNvPr id="8" name="Picture 2" descr="C:\Users\User\Desktop\исследования\Темур\DSC029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2071678"/>
            <a:ext cx="88458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3" y="0"/>
            <a:ext cx="9140157" cy="6858000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28728" y="857232"/>
            <a:ext cx="45720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3. Хотя снег визуально кажется чистым при более подробном изучении он очень грязный, в нем волосы животных, земля и много разной грязи. </a:t>
            </a:r>
            <a:endParaRPr kumimoji="0" lang="ru-RU" sz="16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C:\Users\User\Desktop\исследования\Темур\DSC029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928802"/>
            <a:ext cx="3929090" cy="3437912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3" y="0"/>
            <a:ext cx="9140157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214546" y="2000240"/>
            <a:ext cx="600079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Смогу ли я убедить маму, что снег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холодный сахар и его есть можно!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Изучение снега и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сравнение его с сахаром.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Спросить у одноклассников, старших ребят и взрослых пробовали ли они снег и как они к этому относятся.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Сравнить строение снега и сахара под микроскопом и замерить их температуру.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Проверить снег на чистоту.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Объект  исследования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: снег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: строение и чистота снега.</a:t>
            </a: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3" y="0"/>
            <a:ext cx="9140157" cy="6858000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786050" y="714356"/>
            <a:ext cx="3429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Социологический опрос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1428736"/>
          <a:ext cx="707236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исследования\Темур\DSC029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285860"/>
            <a:ext cx="6821053" cy="4320000"/>
          </a:xfrm>
          <a:prstGeom prst="rect">
            <a:avLst/>
          </a:prstGeom>
          <a:noFill/>
        </p:spPr>
      </p:pic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  <p:pic>
        <p:nvPicPr>
          <p:cNvPr id="20482" name="Picture 2" descr="C:\Users\User\Desktop\исследования\Темур\DSC029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785926"/>
            <a:ext cx="1143008" cy="3600000"/>
          </a:xfrm>
          <a:prstGeom prst="rect">
            <a:avLst/>
          </a:prstGeom>
          <a:noFill/>
        </p:spPr>
      </p:pic>
      <p:pic>
        <p:nvPicPr>
          <p:cNvPr id="20483" name="Picture 3" descr="C:\Users\User\Desktop\исследования\Темур\DSC029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714480" y="1214422"/>
            <a:ext cx="4799367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исследования\Темур\DSC029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857232"/>
            <a:ext cx="6143668" cy="4929222"/>
          </a:xfrm>
          <a:prstGeom prst="rect">
            <a:avLst/>
          </a:prstGeom>
          <a:noFill/>
        </p:spPr>
      </p:pic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исследования\Темур\DSC029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642918"/>
            <a:ext cx="7199051" cy="5400000"/>
          </a:xfrm>
          <a:prstGeom prst="rect">
            <a:avLst/>
          </a:prstGeom>
          <a:noFill/>
        </p:spPr>
      </p:pic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исследования\Темур\DSC029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785794"/>
            <a:ext cx="7199051" cy="5400000"/>
          </a:xfrm>
          <a:prstGeom prst="rect">
            <a:avLst/>
          </a:prstGeom>
          <a:noFill/>
        </p:spPr>
      </p:pic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исследования\Темур\DSC029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714356"/>
            <a:ext cx="6072230" cy="4554773"/>
          </a:xfrm>
          <a:prstGeom prst="rect">
            <a:avLst/>
          </a:prstGeom>
          <a:noFill/>
        </p:spPr>
      </p:pic>
      <p:pic>
        <p:nvPicPr>
          <p:cNvPr id="3" name="Picture 4" descr="http://www.playcast.ru/uploads/2015/12/12/162870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01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225</Words>
  <Application>Microsoft Office PowerPoint</Application>
  <PresentationFormat>Экран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2016-11-24T03:41:06Z</dcterms:created>
  <dcterms:modified xsi:type="dcterms:W3CDTF">2019-04-30T05:07:55Z</dcterms:modified>
</cp:coreProperties>
</file>