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0" r:id="rId5"/>
    <p:sldId id="259" r:id="rId6"/>
    <p:sldId id="261" r:id="rId7"/>
    <p:sldId id="263" r:id="rId8"/>
    <p:sldId id="262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5B106E36-FD25-4E2D-B0AA-010F637433A0}" type="datetimeFigureOut">
              <a:rPr lang="ru-RU" smtClean="0"/>
              <a:pPr/>
              <a:t>20.11.2017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20.11.2017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20.11.2017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20.11.2017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20.11.2017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20.11.2017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5B106E36-FD25-4E2D-B0AA-010F637433A0}" type="datetimeFigureOut">
              <a:rPr lang="ru-RU" smtClean="0"/>
              <a:pPr/>
              <a:t>20.11.2017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5B106E36-FD25-4E2D-B0AA-010F637433A0}" type="datetimeFigureOut">
              <a:rPr lang="ru-RU" smtClean="0"/>
              <a:pPr/>
              <a:t>20.11.2017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20.11.2017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8000" dirty="0" smtClean="0"/>
              <a:t>Классный час</a:t>
            </a:r>
            <a:endParaRPr lang="ru-RU" sz="8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Классный руководитель:</a:t>
            </a:r>
          </a:p>
          <a:p>
            <a:r>
              <a:rPr lang="ru-RU" dirty="0" smtClean="0"/>
              <a:t>Седова Елена Сергеевна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2" name="Picture 8" descr="D:\Desktop\stixi-dlya-detej-bezopasnost-na-ldu-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4733956" cy="3282333"/>
          </a:xfrm>
          <a:prstGeom prst="rect">
            <a:avLst/>
          </a:prstGeom>
          <a:noFill/>
        </p:spPr>
      </p:pic>
      <p:pic>
        <p:nvPicPr>
          <p:cNvPr id="1033" name="Picture 9" descr="D:\Desktop\Elektrichestvo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3214686"/>
            <a:ext cx="4714876" cy="3643314"/>
          </a:xfrm>
          <a:prstGeom prst="rect">
            <a:avLst/>
          </a:prstGeom>
          <a:noFill/>
        </p:spPr>
      </p:pic>
      <p:pic>
        <p:nvPicPr>
          <p:cNvPr id="1034" name="Picture 10" descr="D:\Desktop\clp2106673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14876" y="0"/>
            <a:ext cx="4429124" cy="3357562"/>
          </a:xfrm>
          <a:prstGeom prst="rect">
            <a:avLst/>
          </a:prstGeom>
          <a:noFill/>
        </p:spPr>
      </p:pic>
      <p:pic>
        <p:nvPicPr>
          <p:cNvPr id="1035" name="Picture 11" descr="D:\Desktop\1201107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714875" y="3357563"/>
            <a:ext cx="4429125" cy="35004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3724282"/>
          </a:xfrm>
        </p:spPr>
        <p:txBody>
          <a:bodyPr>
            <a:noAutofit/>
          </a:bodyPr>
          <a:lstStyle/>
          <a:p>
            <a:pPr algn="ctr"/>
            <a:r>
              <a:rPr lang="ru-RU" sz="8800" b="1" dirty="0" smtClean="0"/>
              <a:t>Когда ты дома один!</a:t>
            </a:r>
            <a:endParaRPr lang="ru-RU" sz="88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Картинки по запросу семеро козлят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3" y="214290"/>
            <a:ext cx="4667282" cy="3500462"/>
          </a:xfrm>
          <a:prstGeom prst="rect">
            <a:avLst/>
          </a:prstGeom>
          <a:noFill/>
        </p:spPr>
      </p:pic>
      <p:pic>
        <p:nvPicPr>
          <p:cNvPr id="2052" name="Picture 4" descr="Картинки по запросу бабушка и красная шапочка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99085" y="0"/>
            <a:ext cx="4144915" cy="5286362"/>
          </a:xfrm>
          <a:prstGeom prst="rect">
            <a:avLst/>
          </a:prstGeom>
          <a:noFill/>
        </p:spPr>
      </p:pic>
      <p:pic>
        <p:nvPicPr>
          <p:cNvPr id="2054" name="Picture 6" descr="Картинки по запросу серый волк рисунок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00100" y="3700470"/>
            <a:ext cx="3428992" cy="315753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642910" y="285728"/>
          <a:ext cx="7500990" cy="6324562"/>
        </p:xfrm>
        <a:graphic>
          <a:graphicData uri="http://schemas.openxmlformats.org/drawingml/2006/table">
            <a:tbl>
              <a:tblPr/>
              <a:tblGrid>
                <a:gridCol w="2540878"/>
                <a:gridCol w="2459781"/>
                <a:gridCol w="2500331"/>
              </a:tblGrid>
              <a:tr h="348135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b="1" dirty="0" smtClean="0">
                        <a:solidFill>
                          <a:schemeClr val="bg1"/>
                        </a:solidFill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b="1" dirty="0" smtClean="0">
                        <a:solidFill>
                          <a:schemeClr val="bg1"/>
                        </a:solidFill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b="1" dirty="0" smtClean="0">
                        <a:solidFill>
                          <a:schemeClr val="bg1"/>
                        </a:solidFill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b="1" dirty="0" smtClean="0">
                          <a:solidFill>
                            <a:schemeClr val="bg1"/>
                          </a:solidFill>
                        </a:rPr>
                        <a:t>Огонь – твой друг. Но осторожно!</a:t>
                      </a:r>
                      <a:br>
                        <a:rPr lang="ru-RU" b="1" dirty="0" smtClean="0">
                          <a:solidFill>
                            <a:schemeClr val="bg1"/>
                          </a:solidFill>
                        </a:rPr>
                      </a:br>
                      <a:r>
                        <a:rPr lang="ru-RU" b="1" dirty="0" smtClean="0">
                          <a:solidFill>
                            <a:schemeClr val="bg1"/>
                          </a:solidFill>
                        </a:rPr>
                        <a:t>Шутишь с огнём – беда возможна.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b="1" dirty="0" smtClean="0">
                        <a:solidFill>
                          <a:schemeClr val="bg1"/>
                        </a:solidFill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b="1" dirty="0" smtClean="0">
                        <a:solidFill>
                          <a:schemeClr val="bg1"/>
                        </a:solidFill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b="1" dirty="0" smtClean="0">
                        <a:solidFill>
                          <a:schemeClr val="bg1"/>
                        </a:solidFill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b="1" dirty="0">
                        <a:solidFill>
                          <a:schemeClr val="bg1"/>
                        </a:solidFill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b="1" dirty="0" smtClean="0">
                        <a:solidFill>
                          <a:schemeClr val="bg1"/>
                        </a:solidFill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b="1" dirty="0" smtClean="0">
                        <a:solidFill>
                          <a:schemeClr val="bg1"/>
                        </a:solidFill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b="1" dirty="0" smtClean="0">
                          <a:solidFill>
                            <a:schemeClr val="bg1"/>
                          </a:solidFill>
                        </a:rPr>
                        <a:t>За порошок и жидкости </a:t>
                      </a:r>
                      <a:br>
                        <a:rPr lang="ru-RU" b="1" dirty="0" smtClean="0">
                          <a:solidFill>
                            <a:schemeClr val="bg1"/>
                          </a:solidFill>
                        </a:rPr>
                      </a:br>
                      <a:r>
                        <a:rPr lang="ru-RU" b="1" dirty="0" smtClean="0">
                          <a:solidFill>
                            <a:schemeClr val="bg1"/>
                          </a:solidFill>
                        </a:rPr>
                        <a:t>Тебе не стоит браться,</a:t>
                      </a:r>
                      <a:br>
                        <a:rPr lang="ru-RU" b="1" dirty="0" smtClean="0">
                          <a:solidFill>
                            <a:schemeClr val="bg1"/>
                          </a:solidFill>
                        </a:rPr>
                      </a:br>
                      <a:r>
                        <a:rPr lang="ru-RU" b="1" dirty="0" smtClean="0">
                          <a:solidFill>
                            <a:schemeClr val="bg1"/>
                          </a:solidFill>
                        </a:rPr>
                        <a:t>Что-то может ядовитым оказаться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b="1" dirty="0" smtClean="0">
                        <a:solidFill>
                          <a:schemeClr val="bg1"/>
                        </a:solidFill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b="1" dirty="0" smtClean="0">
                        <a:solidFill>
                          <a:schemeClr val="bg1"/>
                        </a:solidFill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b="1" dirty="0" smtClean="0">
                          <a:solidFill>
                            <a:schemeClr val="bg1"/>
                          </a:solidFill>
                        </a:rPr>
                        <a:t>Ключи от дома не теряй</a:t>
                      </a:r>
                      <a:br>
                        <a:rPr lang="ru-RU" b="1" dirty="0" smtClean="0">
                          <a:solidFill>
                            <a:schemeClr val="bg1"/>
                          </a:solidFill>
                        </a:rPr>
                      </a:br>
                      <a:r>
                        <a:rPr lang="ru-RU" b="1" dirty="0" smtClean="0">
                          <a:solidFill>
                            <a:schemeClr val="bg1"/>
                          </a:solidFill>
                        </a:rPr>
                        <a:t>И другим людям не давай.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b="1" dirty="0" smtClean="0">
                          <a:solidFill>
                            <a:schemeClr val="bg1"/>
                          </a:solidFill>
                        </a:rPr>
                        <a:t>Люди за дверью тебе незнакомы?</a:t>
                      </a:r>
                      <a:br>
                        <a:rPr lang="ru-RU" b="1" dirty="0" smtClean="0">
                          <a:solidFill>
                            <a:schemeClr val="bg1"/>
                          </a:solidFill>
                        </a:rPr>
                      </a:br>
                      <a:r>
                        <a:rPr lang="ru-RU" b="1" dirty="0" smtClean="0">
                          <a:solidFill>
                            <a:schemeClr val="bg1"/>
                          </a:solidFill>
                        </a:rPr>
                        <a:t>Не открывай, ведь ты ОДИН ДОМА!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b="1" dirty="0" smtClean="0">
                        <a:solidFill>
                          <a:schemeClr val="bg1"/>
                        </a:solidFill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284320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b="1" dirty="0" smtClean="0">
                        <a:solidFill>
                          <a:schemeClr val="bg1"/>
                        </a:solidFill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b="1" dirty="0" smtClean="0">
                        <a:solidFill>
                          <a:schemeClr val="bg1"/>
                        </a:solidFill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b="1" dirty="0" err="1" smtClean="0">
                          <a:solidFill>
                            <a:schemeClr val="bg1"/>
                          </a:solidFill>
                        </a:rPr>
                        <a:t>Электротравма</a:t>
                      </a:r>
                      <a:r>
                        <a:rPr lang="ru-RU" b="1" dirty="0" smtClean="0">
                          <a:solidFill>
                            <a:schemeClr val="bg1"/>
                          </a:solidFill>
                        </a:rPr>
                        <a:t> – больно, ужасно.</a:t>
                      </a:r>
                      <a:br>
                        <a:rPr lang="ru-RU" b="1" dirty="0" smtClean="0">
                          <a:solidFill>
                            <a:schemeClr val="bg1"/>
                          </a:solidFill>
                        </a:rPr>
                      </a:br>
                      <a:r>
                        <a:rPr lang="ru-RU" b="1" dirty="0" smtClean="0">
                          <a:solidFill>
                            <a:schemeClr val="bg1"/>
                          </a:solidFill>
                        </a:rPr>
                        <a:t>                                                Не трогай провод – это опасно.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b="1" dirty="0" smtClean="0">
                        <a:solidFill>
                          <a:schemeClr val="bg1"/>
                        </a:solidFill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b="1" dirty="0" smtClean="0">
                        <a:solidFill>
                          <a:schemeClr val="bg1"/>
                        </a:solidFill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b="1" dirty="0" smtClean="0">
                        <a:solidFill>
                          <a:schemeClr val="bg1"/>
                        </a:solidFill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b="1" dirty="0" smtClean="0">
                          <a:solidFill>
                            <a:schemeClr val="bg1"/>
                          </a:solidFill>
                        </a:rPr>
                        <a:t>Без присмотра </a:t>
                      </a:r>
                      <a:r>
                        <a:rPr lang="ru-RU" b="1" dirty="0" err="1" smtClean="0">
                          <a:solidFill>
                            <a:schemeClr val="bg1"/>
                          </a:solidFill>
                        </a:rPr>
                        <a:t>газплиту</a:t>
                      </a:r>
                      <a:r>
                        <a:rPr lang="ru-RU" b="1" dirty="0" smtClean="0">
                          <a:solidFill>
                            <a:schemeClr val="bg1"/>
                          </a:solidFill>
                        </a:rPr>
                        <a:t> не оставляй.</a:t>
                      </a:r>
                      <a:br>
                        <a:rPr lang="ru-RU" b="1" dirty="0" smtClean="0">
                          <a:solidFill>
                            <a:schemeClr val="bg1"/>
                          </a:solidFill>
                        </a:rPr>
                      </a:br>
                      <a:r>
                        <a:rPr lang="ru-RU" b="1" dirty="0" smtClean="0">
                          <a:solidFill>
                            <a:schemeClr val="bg1"/>
                          </a:solidFill>
                        </a:rPr>
                        <a:t>                                                 А уходишь – все горелки проверяй.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b="1" dirty="0" smtClean="0">
                        <a:solidFill>
                          <a:schemeClr val="bg1"/>
                        </a:solidFill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b="1" dirty="0" smtClean="0">
                        <a:solidFill>
                          <a:schemeClr val="bg1"/>
                        </a:solidFill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b="1" dirty="0" smtClean="0">
                        <a:solidFill>
                          <a:schemeClr val="bg1"/>
                        </a:solidFill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b="1" dirty="0" smtClean="0">
                          <a:solidFill>
                            <a:schemeClr val="bg1"/>
                          </a:solidFill>
                        </a:rPr>
                        <a:t>Если взрослых дома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b="1" dirty="0" smtClean="0">
                          <a:solidFill>
                            <a:schemeClr val="bg1"/>
                          </a:solidFill>
                        </a:rPr>
                        <a:t>нет,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b="1" dirty="0" smtClean="0">
                          <a:solidFill>
                            <a:schemeClr val="bg1"/>
                          </a:solidFill>
                        </a:rPr>
                        <a:t>Не веди ни с кем бесед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b="1" dirty="0" smtClean="0">
                        <a:solidFill>
                          <a:schemeClr val="bg1"/>
                        </a:solidFill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Картинки по запросу полицейский рисунок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14546" y="-500090"/>
            <a:ext cx="3786182" cy="4429132"/>
          </a:xfrm>
          <a:prstGeom prst="rect">
            <a:avLst/>
          </a:prstGeom>
          <a:noFill/>
        </p:spPr>
      </p:pic>
      <p:pic>
        <p:nvPicPr>
          <p:cNvPr id="20484" name="Picture 4" descr="Картинки по запросу пожарный рисунок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84229" y="-500090"/>
            <a:ext cx="3759771" cy="4429132"/>
          </a:xfrm>
          <a:prstGeom prst="rect">
            <a:avLst/>
          </a:prstGeom>
          <a:noFill/>
        </p:spPr>
      </p:pic>
      <p:pic>
        <p:nvPicPr>
          <p:cNvPr id="20486" name="Picture 6" descr="Картинки по запросу доктор рисунок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-500090"/>
            <a:ext cx="2714612" cy="4700582"/>
          </a:xfrm>
          <a:prstGeom prst="rect">
            <a:avLst/>
          </a:prstGeom>
          <a:noFill/>
        </p:spPr>
      </p:pic>
      <p:pic>
        <p:nvPicPr>
          <p:cNvPr id="20494" name="Picture 14" descr="Картинки по запросу машина газовой службы рисунок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3357562"/>
            <a:ext cx="9144000" cy="37147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5010166"/>
          </a:xfrm>
        </p:spPr>
        <p:txBody>
          <a:bodyPr>
            <a:normAutofit/>
          </a:bodyPr>
          <a:lstStyle/>
          <a:p>
            <a:pPr algn="l"/>
            <a:r>
              <a:rPr lang="ru-RU" b="1" dirty="0" smtClean="0"/>
              <a:t>01 </a:t>
            </a:r>
            <a:r>
              <a:rPr lang="ru-RU" b="1" dirty="0" smtClean="0"/>
              <a:t>– пожарники</a:t>
            </a:r>
            <a:br>
              <a:rPr lang="ru-RU" b="1" dirty="0" smtClean="0"/>
            </a:br>
            <a:r>
              <a:rPr lang="ru-RU" b="1" dirty="0" smtClean="0"/>
              <a:t>02 – работники полиции</a:t>
            </a:r>
            <a:br>
              <a:rPr lang="ru-RU" b="1" dirty="0" smtClean="0"/>
            </a:br>
            <a:r>
              <a:rPr lang="ru-RU" b="1" dirty="0" smtClean="0"/>
              <a:t>03 – медицинские работники</a:t>
            </a:r>
            <a:br>
              <a:rPr lang="ru-RU" b="1" dirty="0" smtClean="0"/>
            </a:br>
            <a:r>
              <a:rPr lang="ru-RU" b="1" dirty="0" smtClean="0"/>
              <a:t>04 – работники газовой службы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pPr algn="ctr"/>
            <a:r>
              <a:rPr lang="ru-RU" sz="8000" b="1" dirty="0" smtClean="0"/>
              <a:t>Спасибо за внимание</a:t>
            </a:r>
            <a:endParaRPr lang="ru-RU" sz="8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349</TotalTime>
  <Words>59</Words>
  <PresentationFormat>Экран (4:3)</PresentationFormat>
  <Paragraphs>29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Яркая</vt:lpstr>
      <vt:lpstr>Классный час</vt:lpstr>
      <vt:lpstr>Слайд 2</vt:lpstr>
      <vt:lpstr>Когда ты дома один!</vt:lpstr>
      <vt:lpstr>Слайд 4</vt:lpstr>
      <vt:lpstr>Слайд 5</vt:lpstr>
      <vt:lpstr>Слайд 6</vt:lpstr>
      <vt:lpstr>01 – пожарники 02 – работники полиции 03 – медицинские работники 04 – работники газовой службы 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Классный час</dc:title>
  <dc:creator>teacher</dc:creator>
  <cp:lastModifiedBy>teacher</cp:lastModifiedBy>
  <cp:revision>30</cp:revision>
  <dcterms:created xsi:type="dcterms:W3CDTF">2017-11-16T04:21:16Z</dcterms:created>
  <dcterms:modified xsi:type="dcterms:W3CDTF">2017-11-20T07:21:14Z</dcterms:modified>
</cp:coreProperties>
</file>