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8" r:id="rId8"/>
    <p:sldId id="269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792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590" autoAdjust="0"/>
  </p:normalViewPr>
  <p:slideViewPr>
    <p:cSldViewPr>
      <p:cViewPr varScale="1">
        <p:scale>
          <a:sx n="107" d="100"/>
          <a:sy n="107" d="100"/>
        </p:scale>
        <p:origin x="-90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14BB-96CD-459F-BD7B-0F940E17CE9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06EE-D3B1-46A4-966E-DC7F64891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14BB-96CD-459F-BD7B-0F940E17CE9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06EE-D3B1-46A4-966E-DC7F64891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14BB-96CD-459F-BD7B-0F940E17CE9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06EE-D3B1-46A4-966E-DC7F64891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14BB-96CD-459F-BD7B-0F940E17CE9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06EE-D3B1-46A4-966E-DC7F64891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14BB-96CD-459F-BD7B-0F940E17CE9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06EE-D3B1-46A4-966E-DC7F64891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14BB-96CD-459F-BD7B-0F940E17CE9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06EE-D3B1-46A4-966E-DC7F64891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14BB-96CD-459F-BD7B-0F940E17CE9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06EE-D3B1-46A4-966E-DC7F64891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14BB-96CD-459F-BD7B-0F940E17CE9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06EE-D3B1-46A4-966E-DC7F64891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14BB-96CD-459F-BD7B-0F940E17CE9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06EE-D3B1-46A4-966E-DC7F64891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14BB-96CD-459F-BD7B-0F940E17CE9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06EE-D3B1-46A4-966E-DC7F64891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14BB-96CD-459F-BD7B-0F940E17CE9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06EE-D3B1-46A4-966E-DC7F64891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A14BB-96CD-459F-BD7B-0F940E17CE9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A06EE-D3B1-46A4-966E-DC7F64891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714356"/>
            <a:ext cx="5214974" cy="5400601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СЕКРЕТЫ БЕСКОНФЛИКТНОГО ОБЩЕНИЯ.  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УПРАВЛЕНИЕ КОНФЛИКТАМИ.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1628800"/>
            <a:ext cx="2808312" cy="3744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rmAutofit fontScale="9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Установки, помогающие преодолеть конфликт: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Symbol" pitchFamily="18" charset="2"/>
              <a:buChar char="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 не вопрос жизни и смерти, я преодолею это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just">
              <a:buFont typeface="Symbol" pitchFamily="18" charset="2"/>
              <a:buChar char="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Все идет нормально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Symbol" pitchFamily="18" charset="2"/>
              <a:buChar char="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«Он (она) делает это не для  того,   чтобы навредить, а чтобы удовлетворить свои желания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just">
              <a:buFont typeface="Symbol" pitchFamily="18" charset="2"/>
              <a:buChar char="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 спокоен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just">
              <a:buFont typeface="Symbol" pitchFamily="18" charset="2"/>
              <a:buChar char="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Мы благополучно все решим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img3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3500438"/>
            <a:ext cx="2215543" cy="250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1146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Цель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тренинга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42984"/>
            <a:ext cx="8363272" cy="4983179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познакомить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педагогов с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теоретическими аспектами конфликтных ситуаций и практическими способами  эффективной коммуникации для разрешения проблемных ситуаций.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 </a:t>
            </a:r>
          </a:p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Понятие «Конфликт»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Конфликт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(от лат. - столкновение)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это столкновение противоположно направленных целей, интересов, позиций, мнений, точек зрения, взглядов.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Во многих случаях конфликт помогает выявить разнообразия точек зрения, дает дополнительную информацию, помогает выявить проблемы и т.п.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Конфликт может быть функциональным и вести к повышению эффективность организации. Или он может быть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дисфункциональным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приводить к снижению личной удовлетворенности, группового сотрудничества и эффективности организации. Роль конфликта в основном зависит от того, насколько эффективно им управляют.</a:t>
            </a:r>
          </a:p>
          <a:p>
            <a:pPr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512168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Конфликтогены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- слова, действия (бездействие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), 				      поступки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запускающие  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конфликт.</a:t>
            </a:r>
            <a:br>
              <a:rPr lang="ru-RU" sz="2200" i="1" dirty="0">
                <a:latin typeface="Times New Roman" pitchFamily="18" charset="0"/>
                <a:cs typeface="Times New Roman" pitchFamily="18" charset="0"/>
              </a:rPr>
            </a:br>
            <a:endParaRPr lang="ru-RU" sz="2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085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Конфликтогеном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может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являться любой предмет, вещь, идея,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взгляд, выявляющие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различия,отношения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слова, действия (или бездействие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), могущие привести 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возникновению конфликтной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ситуации и перерастанию ее в конфликт. </a:t>
            </a: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Типы </a:t>
            </a:r>
            <a:r>
              <a:rPr lang="ru-RU" sz="2000" b="1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конфликтогенов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тремление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превосходству.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роявления агрессивности.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роявления эгоизма.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арушение правил.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еблагоприятное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стечение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обстоятельств.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9454" y="3571876"/>
            <a:ext cx="1398559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img2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3714752"/>
            <a:ext cx="3143272" cy="248603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Как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протекают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конфликты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стадии прохождения конфликта</a:t>
            </a:r>
          </a:p>
          <a:p>
            <a:pPr algn="ctr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Возникновение конфликта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(появление противоречий).</a:t>
            </a: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Осознание данной ситуации как конфликтной хотя бы с одной стороны.</a:t>
            </a: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Конфликтное поведение.</a:t>
            </a: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Исход конфликта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(конструктивный, деструктивный, замораживание конфликта).</a:t>
            </a:r>
          </a:p>
          <a:p>
            <a:pPr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Предотвращение конфликта:</a:t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употреблять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конфликтогенов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отвечать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конфликтогеном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конфликтоген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Проявлять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эмпатию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понимание к другому человеку и как можно    больше благожелательных посылов по отношению к нему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Для успешного разрешения конфликта рекомендуется выполнять следующие условия.</a:t>
            </a:r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Точно сформулировать суть конфликта. Лучше сделать это на стадии подготовки к обсуждению проблемы. В разгар дискуссии сделать это будет очень трудно.</a:t>
            </a:r>
          </a:p>
          <a:p>
            <a:pPr algn="just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Конфликтующие стороны должны общаться открыто и активно. Прерывание общения – это стратегия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избежания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а не достижения согласия, она заводит проблему в тупик.</a:t>
            </a:r>
          </a:p>
          <a:p>
            <a:pPr algn="just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Все стороны должны поддержать запрет на угрозы, ультиматумы.</a:t>
            </a:r>
          </a:p>
          <a:p>
            <a:pPr algn="just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Просьбы и предложения следует высказывать как можно конкретнее. Чем конкретнее просьба, тем больше шансов, что она будет удовлетворена.</a:t>
            </a:r>
          </a:p>
          <a:p>
            <a:pPr algn="just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переходить от обсуждения дел или поступков к обсуждению личностных особенностей участников конфликта.</a:t>
            </a:r>
          </a:p>
          <a:p>
            <a:pPr algn="just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Последовательный ряд примирительных процедур.</a:t>
            </a:r>
          </a:p>
          <a:p>
            <a:pPr>
              <a:buFont typeface="+mj-lt"/>
              <a:buAutoNum type="arabicPeriod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7799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Виды конфликтов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472608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Межличностный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- это ситуация, когда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противоречия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вступают личности, то есть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когдамотивы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интересы или способы действия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разных личностей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не совмещаются,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противопоставляютсядруг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другу.</a:t>
            </a:r>
          </a:p>
          <a:p>
            <a:pPr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2.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Внутриличностный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порождается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противоречием мотивов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целей, взглядов и ценностей одного итого же человека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3. </a:t>
            </a: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Деловой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возникает в сфере деловых отношений 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 затрагивает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собственно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личности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участников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Явный (открытый</a:t>
            </a: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начинается с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открытой дискуссии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вызванной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разногласиями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5.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Скрытный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характеризуется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скрыто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йвраждебностью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отсутствием открытой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дискуссии.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Сложный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- характеризуется тем, что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чувства «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загоняются» в сферу подсознания,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пересиливае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тразумная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оценка ситуации с целью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предотвратить переход 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конфликта в острую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форму.	</a:t>
            </a:r>
          </a:p>
          <a:p>
            <a:pPr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Острый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возникает тогда, когда спорный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вопросприобретает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для участников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определяющееличностное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значение, отношения переводятся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вобласть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чувств и эмоций, а ситуация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приобретаетхарактер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«театра военных действий».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Основные стратегии поведения в конфликтной ситуации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Times New Roman" pitchFamily="18" charset="0"/>
              <a:buChar char="–"/>
            </a:pPr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Соперничество (конкуренция)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стремление добиться удовлетворения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своих интересов в ущерб другому.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Times New Roman" pitchFamily="18" charset="0"/>
              <a:buChar char="–"/>
            </a:pPr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Уклонение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уход от конфликтных ситуаций, отсутствие как стремления к кооперации, так и попыток достижения собственных целей.</a:t>
            </a:r>
          </a:p>
          <a:p>
            <a:pPr>
              <a:buFont typeface="Times New Roman" pitchFamily="18" charset="0"/>
              <a:buChar char="–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Times New Roman" pitchFamily="18" charset="0"/>
              <a:buChar char="–"/>
            </a:pPr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Компромисс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выбор, при котором каждая сторона что-то выигрывает, но что-то и теряет.</a:t>
            </a:r>
          </a:p>
          <a:p>
            <a:pPr>
              <a:buFont typeface="Times New Roman" pitchFamily="18" charset="0"/>
              <a:buChar char="–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Times New Roman" pitchFamily="18" charset="0"/>
              <a:buChar char="–"/>
            </a:pPr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Сотруднечество</a:t>
            </a:r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выбор альтернативы, максимально отвечающей интересам обеих сторон.</a:t>
            </a:r>
          </a:p>
          <a:p>
            <a:pPr>
              <a:buFont typeface="Times New Roman" pitchFamily="18" charset="0"/>
              <a:buChar char="–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Times New Roman" pitchFamily="18" charset="0"/>
              <a:buChar char="–"/>
            </a:pPr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Приспособление</a:t>
            </a:r>
            <a:r>
              <a:rPr lang="ru-RU" sz="1800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принесение в жертву собственных интересов ради интересов другого.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Управление конфликтами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Управление конфликтом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это целенаправленное обусловленное</a:t>
            </a:r>
          </a:p>
          <a:p>
            <a:pPr algn="just"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объективными законами воздействие на его динамику в интересах развития или</a:t>
            </a:r>
          </a:p>
          <a:p>
            <a:pPr algn="just"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разрушения той социальной системы, к которой имеет отношение данный</a:t>
            </a:r>
          </a:p>
          <a:p>
            <a:pPr algn="just"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конфликт.</a:t>
            </a:r>
          </a:p>
          <a:p>
            <a:pPr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Чтобы эффективно управлять конфликтами необходимо:</a:t>
            </a:r>
          </a:p>
          <a:p>
            <a:pPr algn="just">
              <a:buFont typeface="Times New Roman" pitchFamily="18" charset="0"/>
              <a:buChar char="–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определить его вид конфликта</a:t>
            </a:r>
          </a:p>
          <a:p>
            <a:pPr algn="just">
              <a:buFont typeface="Times New Roman" pitchFamily="18" charset="0"/>
              <a:buChar char="–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его причины</a:t>
            </a:r>
          </a:p>
          <a:p>
            <a:pPr algn="just">
              <a:buFont typeface="Times New Roman" pitchFamily="18" charset="0"/>
              <a:buChar char="–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его особенности, а затем применить необходимый для данного типа конфликта способ разрешения.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Секреты бесконфликтного общения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Как </a:t>
            </a: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организовать диалог с 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родителями:</a:t>
            </a:r>
            <a:endParaRPr lang="ru-RU" sz="16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 задаете вопрос, подождите, когда собеседник вам ответит.</a:t>
            </a:r>
          </a:p>
          <a:p>
            <a:pPr algn="just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Высказав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свое мнение, поинтересуйтесь мнением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родителей.</a:t>
            </a:r>
          </a:p>
          <a:p>
            <a:pPr algn="just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 не согласны, аргументируйте, повторяйте фразы: «Давайте  подумаем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Давайте сделаем сообща», «Как вы сами думаете», «Мне интересно ваше мнение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 не согласны со мной, почему?» и т.д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+mj-lt"/>
              <a:buAutoNum type="arabicPeriod"/>
            </a:pPr>
            <a:endParaRPr lang="ru-RU" sz="16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организовать работу с 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родителями:</a:t>
            </a:r>
          </a:p>
          <a:p>
            <a:pPr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Способность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общению.</a:t>
            </a:r>
          </a:p>
          <a:p>
            <a:pPr>
              <a:buFont typeface="+mj-lt"/>
              <a:buAutoNum type="arabicPeriod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отталкивайте, а привлекайте к сотрудничеству.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Людям нравиться ощущать собственное значение.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Покажите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родителю свою любовь по отношению к ребенку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Ищите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новые формы сотрудничества с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родителями</a:t>
            </a:r>
          </a:p>
          <a:p>
            <a:pPr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Обсуждайте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проблему, а не личные качества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ребенка. </a:t>
            </a:r>
          </a:p>
          <a:p>
            <a:pPr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Учитывайте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личные интересы родителей.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Мы вместе против проблемы, а не против друг друга.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+mj-lt"/>
              <a:buAutoNum type="arabicPeriod"/>
            </a:pPr>
            <a:endParaRPr lang="ru-RU" sz="1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041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</TotalTime>
  <Words>326</Words>
  <Application>Microsoft Office PowerPoint</Application>
  <PresentationFormat>Экран (4:3)</PresentationFormat>
  <Paragraphs>92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СЕКРЕТЫ БЕСКОНФЛИКТНОГО ОБЩЕНИЯ.    УПРАВЛЕНИЕ КОНФЛИКТАМИ.</vt:lpstr>
      <vt:lpstr> Цель тренинга</vt:lpstr>
      <vt:lpstr>  Конфликтогены - слова, действия (бездействие),           поступки, запускающие  конфликт. </vt:lpstr>
      <vt:lpstr>  Как протекают конфликты</vt:lpstr>
      <vt:lpstr>Предотвращение конфликта: </vt:lpstr>
      <vt:lpstr>  Виды конфликтов</vt:lpstr>
      <vt:lpstr>   Основные стратегии поведения в конфликтной ситуации</vt:lpstr>
      <vt:lpstr>   Управление конфликтами</vt:lpstr>
      <vt:lpstr>Секреты бесконфликтного общения</vt:lpstr>
      <vt:lpstr>Установки, помогающие преодолеть конфликт: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СЕКРЕТЫ БЕСКОНФЛИКТНОГО ОБЩЕНИЯ.    УПРАВЛЕНИЕ КОНФЛИКТАМИ.</dc:title>
  <dc:creator>Admin</dc:creator>
  <cp:lastModifiedBy>д</cp:lastModifiedBy>
  <cp:revision>108</cp:revision>
  <dcterms:created xsi:type="dcterms:W3CDTF">2012-10-22T05:33:59Z</dcterms:created>
  <dcterms:modified xsi:type="dcterms:W3CDTF">2012-10-30T02:41:14Z</dcterms:modified>
</cp:coreProperties>
</file>