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  <p:sldId id="27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1656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047FC-0DBC-4B57-A698-DA13D1A3EEE1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BEF07-FFED-49F7-82F8-438AFA5FD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9144000" cy="316835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1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</a:p>
          <a:p>
            <a:pPr algn="r"/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7246205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4" y="-1"/>
            <a:ext cx="5796136" cy="4509121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Первым человеком полетевшим в открытый космос стал Юрий Алексеевич Гагарин. 12 апреля 1961 года на корабле "Восток" он облетел вокруг Земли один раз  за 1 час 48 минут. Он вернулся на Землю живым и здоровым, и ученые решили, что человек может жить и работать в космосе.</a:t>
            </a:r>
          </a:p>
          <a:p>
            <a:endParaRPr lang="ru-RU" dirty="0"/>
          </a:p>
        </p:txBody>
      </p:sp>
      <p:pic>
        <p:nvPicPr>
          <p:cNvPr id="6" name="Рисунок 5" descr="Yuri_Gagarin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49" r="17404"/>
          <a:stretch/>
        </p:blipFill>
        <p:spPr>
          <a:xfrm>
            <a:off x="5940152" y="1628800"/>
            <a:ext cx="2952328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ya-webdesign.com/images/mars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3750818" cy="357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077113"/>
            <a:ext cx="4038600" cy="40386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69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00808"/>
            <a:ext cx="3813437" cy="3821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51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988840"/>
            <a:ext cx="4038600" cy="3927367"/>
          </a:xfrm>
        </p:spPr>
      </p:pic>
    </p:spTree>
    <p:extLst>
      <p:ext uri="{BB962C8B-B14F-4D97-AF65-F5344CB8AC3E}">
        <p14:creationId xmlns:p14="http://schemas.microsoft.com/office/powerpoint/2010/main" val="308136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25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Марс</vt:lpstr>
      <vt:lpstr>Юпитер</vt:lpstr>
      <vt:lpstr>Уран</vt:lpstr>
      <vt:lpstr>Нептун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«Центр развития ребенка – детский сад №42» «Светлячок»</dc:title>
  <dc:creator>NikolaS</dc:creator>
  <cp:lastModifiedBy>DELL3542</cp:lastModifiedBy>
  <cp:revision>45</cp:revision>
  <dcterms:created xsi:type="dcterms:W3CDTF">2016-09-18T15:30:54Z</dcterms:created>
  <dcterms:modified xsi:type="dcterms:W3CDTF">2019-04-29T20:41:14Z</dcterms:modified>
</cp:coreProperties>
</file>