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64" r:id="rId4"/>
    <p:sldId id="266" r:id="rId5"/>
    <p:sldId id="26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2911"/>
    <a:srgbClr val="D6009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hyperlink" Target="http://www.wallgrad.ru/photo/vremena_goda/sugroby/9-0-215" TargetMode="External"/><Relationship Id="rId7" Type="http://schemas.openxmlformats.org/officeDocument/2006/relationships/hyperlink" Target="http://images.yandex.ru/yandsearch?text=%D1%81%D0%BA%D0%B0%D1%87%D0%B0%D1%82%D1%8C%20%D0%B8%D0%B7%D0%BE%D0%B1%D1%80%D0%B0%D0%B6%D0%B5%D0%BD%D0%B8%D1%8F%20%D0%B4%D0%B5%D1%80%D0%B5%D0%B2%D1%8C%D0%B5%D0%B2&amp;img_url=http://www.grafamania.net/uploads/posts/2011-02/1296798857_tree-vector.jpg&amp;pos=0&amp;rpt=simage&amp;lr=213&amp;noreask=1&amp;source=wiz" TargetMode="External"/><Relationship Id="rId12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openxmlformats.org/officeDocument/2006/relationships/hyperlink" Target="http://images.yandex.ru/yandsearch?text=%D1%81%D0%BA%D0%B0%D1%87%D0%B0%D1%82%D1%8C%20%D0%B8%D0%B7%D0%BE%D0%B1%D1%80%D0%B0%D0%B6%D0%B5%D0%BD%D0%B8%D1%8F%20%D0%B4%D0%BB%D1%8F%20%D0%B4%D0%B5%D1%82%D0%B5%D0%B9%20%D1%88%D0%B0%D0%BF%D0%BA%D0%B8&amp;img_url=http://kru4ok.ru/wp/wp-content/uploads/2009/12/01.jpg&amp;pos=1&amp;rpt=simage&amp;lr=213&amp;noreask=1&amp;source=wiz" TargetMode="External"/><Relationship Id="rId5" Type="http://schemas.openxmlformats.org/officeDocument/2006/relationships/hyperlink" Target="http://www.fullhdoboi.ru/_ph/6/441325623.jpg" TargetMode="External"/><Relationship Id="rId10" Type="http://schemas.openxmlformats.org/officeDocument/2006/relationships/image" Target="../media/image5.jpeg"/><Relationship Id="rId4" Type="http://schemas.openxmlformats.org/officeDocument/2006/relationships/image" Target="../media/image2.jpeg"/><Relationship Id="rId9" Type="http://schemas.openxmlformats.org/officeDocument/2006/relationships/hyperlink" Target="http://images.yandex.ru/yandsearch?source=wiz&amp;text=%D1%81%D0%BA%D0%B0%D1%87%D0%B0%D1%82%D1%8C%20%D0%B8%D0%B7%D0%BE%D0%B1%D1%80%D0%B0%D0%B6%D0%B5%D0%BD%D0%B8%D1%8F%20%D0%B4%D0%BB%D1%8F%20%D0%B4%D0%B5%D1%82%D0%B5%D0%B9%20%D1%88%D0%B0%D0%BF%D0%BA%D0%B8&amp;noreask=1&amp;img_url=http://i076.radikal.ru/1001/6b/03175a605425t.jpg&amp;pos=7&amp;rpt=simage&amp;lr=213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3528" y="476672"/>
            <a:ext cx="13681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лес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476672"/>
            <a:ext cx="2592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сугроб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67944" y="404664"/>
            <a:ext cx="26642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дерево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88225" y="404664"/>
            <a:ext cx="25557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 шапка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1484784"/>
            <a:ext cx="864096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Мы вошли в зимний   </a:t>
            </a:r>
            <a:r>
              <a:rPr lang="ru-RU" sz="5400" b="1" dirty="0" smtClean="0">
                <a:solidFill>
                  <a:srgbClr val="7030A0"/>
                </a:solidFill>
              </a:rPr>
              <a:t>…</a:t>
            </a:r>
            <a:r>
              <a:rPr lang="ru-RU" sz="5400" b="1" dirty="0" smtClean="0"/>
              <a:t>  . </a:t>
            </a:r>
          </a:p>
          <a:p>
            <a:r>
              <a:rPr lang="ru-RU" sz="5400" b="1" dirty="0" smtClean="0"/>
              <a:t>Кругом большие </a:t>
            </a:r>
            <a:r>
              <a:rPr lang="ru-RU" sz="5400" b="1" dirty="0" smtClean="0"/>
              <a:t>  </a:t>
            </a:r>
            <a:r>
              <a:rPr lang="ru-RU" sz="5400" b="1" dirty="0" smtClean="0">
                <a:solidFill>
                  <a:srgbClr val="7030A0"/>
                </a:solidFill>
              </a:rPr>
              <a:t>…</a:t>
            </a:r>
            <a:r>
              <a:rPr lang="ru-RU" sz="5400" b="1" dirty="0" smtClean="0"/>
              <a:t>   .     </a:t>
            </a:r>
            <a:r>
              <a:rPr lang="ru-RU" sz="5400" b="1" i="1" dirty="0" smtClean="0">
                <a:solidFill>
                  <a:srgbClr val="7030A0"/>
                </a:solidFill>
              </a:rPr>
              <a:t>   </a:t>
            </a:r>
            <a:endParaRPr lang="ru-RU" sz="5400" b="1" dirty="0" smtClean="0"/>
          </a:p>
          <a:p>
            <a:r>
              <a:rPr lang="ru-RU" sz="5400" b="1" dirty="0" smtClean="0"/>
              <a:t>На </a:t>
            </a:r>
            <a:r>
              <a:rPr lang="ru-RU" sz="5400" b="1" dirty="0" smtClean="0"/>
              <a:t>высоких    </a:t>
            </a:r>
            <a:r>
              <a:rPr lang="ru-RU" sz="5400" b="1" dirty="0" smtClean="0">
                <a:solidFill>
                  <a:srgbClr val="7030A0"/>
                </a:solidFill>
              </a:rPr>
              <a:t>…    </a:t>
            </a:r>
            <a:r>
              <a:rPr lang="ru-RU" sz="5400" b="1" dirty="0" smtClean="0"/>
              <a:t>лежат   снеговые     </a:t>
            </a:r>
            <a:r>
              <a:rPr lang="ru-RU" sz="5400" b="1" dirty="0" smtClean="0">
                <a:solidFill>
                  <a:srgbClr val="7030A0"/>
                </a:solidFill>
              </a:rPr>
              <a:t>…    </a:t>
            </a:r>
            <a:r>
              <a:rPr lang="ru-RU" sz="5400" b="1" dirty="0" smtClean="0"/>
              <a:t>.</a:t>
            </a:r>
          </a:p>
          <a:p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9512" y="908720"/>
            <a:ext cx="87849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Мы вошли в зимний </a:t>
            </a:r>
            <a:r>
              <a:rPr lang="ru-RU" sz="5400" b="1" dirty="0" smtClean="0">
                <a:solidFill>
                  <a:srgbClr val="7030A0"/>
                </a:solidFill>
              </a:rPr>
              <a:t>лес </a:t>
            </a:r>
            <a:r>
              <a:rPr lang="ru-RU" sz="5400" b="1" dirty="0" smtClean="0"/>
              <a:t>. </a:t>
            </a:r>
          </a:p>
          <a:p>
            <a:r>
              <a:rPr lang="ru-RU" sz="5400" b="1" dirty="0" smtClean="0"/>
              <a:t>Кругом </a:t>
            </a:r>
            <a:r>
              <a:rPr lang="ru-RU" sz="5400" b="1" dirty="0" smtClean="0"/>
              <a:t>большие </a:t>
            </a:r>
            <a:r>
              <a:rPr lang="ru-RU" sz="5400" b="1" i="1" dirty="0" smtClean="0">
                <a:solidFill>
                  <a:srgbClr val="7030A0"/>
                </a:solidFill>
              </a:rPr>
              <a:t>сугробы </a:t>
            </a:r>
            <a:r>
              <a:rPr lang="ru-RU" sz="5400" b="1" dirty="0" smtClean="0"/>
              <a:t>.</a:t>
            </a:r>
          </a:p>
          <a:p>
            <a:r>
              <a:rPr lang="ru-RU" sz="5400" b="1" dirty="0" smtClean="0"/>
              <a:t>На </a:t>
            </a:r>
            <a:r>
              <a:rPr lang="ru-RU" sz="5400" b="1" dirty="0" smtClean="0"/>
              <a:t>высоких </a:t>
            </a:r>
            <a:r>
              <a:rPr lang="ru-RU" sz="5400" b="1" i="1" dirty="0" smtClean="0">
                <a:solidFill>
                  <a:srgbClr val="7030A0"/>
                </a:solidFill>
              </a:rPr>
              <a:t>деревьях </a:t>
            </a:r>
            <a:r>
              <a:rPr lang="ru-RU" sz="5400" b="1" dirty="0" smtClean="0"/>
              <a:t>лежат снеговые </a:t>
            </a:r>
            <a:r>
              <a:rPr lang="ru-RU" sz="5400" b="1" dirty="0" smtClean="0">
                <a:solidFill>
                  <a:srgbClr val="7030A0"/>
                </a:solidFill>
              </a:rPr>
              <a:t>шапки </a:t>
            </a:r>
            <a:r>
              <a:rPr lang="ru-RU" sz="5400" b="1" dirty="0" smtClean="0"/>
              <a:t>.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1" y="260648"/>
            <a:ext cx="889248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     </a:t>
            </a:r>
            <a:r>
              <a:rPr lang="ru-RU" sz="3600" b="1" dirty="0" smtClean="0">
                <a:solidFill>
                  <a:srgbClr val="0070C0"/>
                </a:solidFill>
              </a:rPr>
              <a:t>СУГРОБ                              СУГРОБЫ</a:t>
            </a:r>
          </a:p>
          <a:p>
            <a:endParaRPr lang="ru-RU" sz="3600" b="1" dirty="0" smtClean="0">
              <a:solidFill>
                <a:srgbClr val="0070C0"/>
              </a:solidFill>
            </a:endParaRPr>
          </a:p>
          <a:p>
            <a:endParaRPr lang="ru-RU" sz="3600" b="1" dirty="0" smtClean="0">
              <a:solidFill>
                <a:srgbClr val="0070C0"/>
              </a:solidFill>
            </a:endParaRPr>
          </a:p>
          <a:p>
            <a:r>
              <a:rPr lang="ru-RU" sz="3600" b="1" dirty="0" smtClean="0">
                <a:solidFill>
                  <a:srgbClr val="0070C0"/>
                </a:solidFill>
              </a:rPr>
              <a:t>    ДЕРЕВО                              ДЕРЕВЬЯ</a:t>
            </a:r>
          </a:p>
          <a:p>
            <a:endParaRPr lang="ru-RU" sz="3600" b="1" dirty="0" smtClean="0">
              <a:solidFill>
                <a:srgbClr val="0070C0"/>
              </a:solidFill>
            </a:endParaRPr>
          </a:p>
          <a:p>
            <a:endParaRPr lang="ru-RU" sz="3600" b="1" dirty="0" smtClean="0">
              <a:solidFill>
                <a:srgbClr val="0070C0"/>
              </a:solidFill>
            </a:endParaRPr>
          </a:p>
          <a:p>
            <a:endParaRPr lang="ru-RU" sz="3600" b="1" dirty="0" smtClean="0">
              <a:solidFill>
                <a:srgbClr val="0070C0"/>
              </a:solidFill>
            </a:endParaRPr>
          </a:p>
          <a:p>
            <a:r>
              <a:rPr lang="ru-RU" sz="3600" b="1" dirty="0" smtClean="0">
                <a:solidFill>
                  <a:srgbClr val="0070C0"/>
                </a:solidFill>
              </a:rPr>
              <a:t>     ШАПКА                                ШАПКИ</a:t>
            </a:r>
          </a:p>
          <a:p>
            <a:endParaRPr lang="ru-RU" sz="36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36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Рисунок 3" descr="http://www.wallgrad.ru/_ph/9/1/668309851.jp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836712"/>
            <a:ext cx="1944216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Широкоформатные обои Сугробы снега, Снежные сугробы в лесу зимой">
            <a:hlinkClick r:id="rId5" tgtFrame="_blank" tooltip="&quot;Широкоформатные обои Сугробы снега&quot;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836712"/>
            <a:ext cx="216024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3-tub-ru.yandex.net/i?id=61324483-54-72&amp;n=17">
            <a:hlinkClick r:id="rId7" tgtFrame="&quot;_blank&quot;"/>
          </p:cNvPr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88024" y="2636912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3-tub-ru.yandex.net/i?id=61324483-54-72&amp;n=17">
            <a:hlinkClick r:id="rId7" tgtFrame="&quot;_blank&quot;"/>
          </p:cNvPr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7584" y="2564904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3-tub-ru.yandex.net/i?id=61324483-54-72&amp;n=17">
            <a:hlinkClick r:id="rId7" tgtFrame="&quot;_blank&quot;"/>
          </p:cNvPr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72200" y="2636912"/>
            <a:ext cx="141768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5-tub-ru.yandex.net/i?id=144868614-04-72&amp;n=21">
            <a:hlinkClick r:id="rId9" tgtFrame="&quot;_blank&quot;"/>
          </p:cNvPr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99592" y="4725144"/>
            <a:ext cx="142875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4-tub-ru.yandex.net/i?id=178262141-69-72&amp;n=17">
            <a:hlinkClick r:id="rId11" tgtFrame="&quot;_blank&quot;"/>
          </p:cNvPr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652120" y="4725144"/>
            <a:ext cx="1905000" cy="1356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8000" dirty="0" smtClean="0">
                <a:solidFill>
                  <a:srgbClr val="FF0000"/>
                </a:solidFill>
              </a:rPr>
              <a:t>     книга  -  книги</a:t>
            </a:r>
            <a:br>
              <a:rPr lang="ru-RU" sz="8000" dirty="0" smtClean="0">
                <a:solidFill>
                  <a:srgbClr val="FF0000"/>
                </a:solidFill>
              </a:rPr>
            </a:br>
            <a:r>
              <a:rPr lang="ru-RU" sz="8000" dirty="0" smtClean="0">
                <a:solidFill>
                  <a:srgbClr val="FF0000"/>
                </a:solidFill>
              </a:rPr>
              <a:t>     гриб   -   грибы</a:t>
            </a:r>
            <a:br>
              <a:rPr lang="ru-RU" sz="8000" dirty="0" smtClean="0">
                <a:solidFill>
                  <a:srgbClr val="FF0000"/>
                </a:solidFill>
              </a:rPr>
            </a:br>
            <a:r>
              <a:rPr lang="ru-RU" sz="8000" dirty="0" smtClean="0">
                <a:solidFill>
                  <a:srgbClr val="FF0000"/>
                </a:solidFill>
              </a:rPr>
              <a:t>     ягода  -  ягоды</a:t>
            </a:r>
            <a:br>
              <a:rPr lang="ru-RU" sz="8000" dirty="0" smtClean="0">
                <a:solidFill>
                  <a:srgbClr val="FF0000"/>
                </a:solidFill>
              </a:rPr>
            </a:br>
            <a:r>
              <a:rPr lang="ru-RU" sz="8000" dirty="0" smtClean="0">
                <a:solidFill>
                  <a:srgbClr val="FF0000"/>
                </a:solidFill>
              </a:rPr>
              <a:t>      врач  -   врачи</a:t>
            </a:r>
            <a:br>
              <a:rPr lang="ru-RU" sz="8000" dirty="0" smtClean="0">
                <a:solidFill>
                  <a:srgbClr val="FF0000"/>
                </a:solidFill>
              </a:rPr>
            </a:b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5400" dirty="0" smtClean="0">
                <a:solidFill>
                  <a:srgbClr val="FF0000"/>
                </a:solidFill>
              </a:rPr>
              <a:t>	Друг    -     друз</a:t>
            </a:r>
            <a:r>
              <a:rPr lang="ru-RU" sz="5400" b="1" dirty="0" smtClean="0">
                <a:solidFill>
                  <a:srgbClr val="FF0000"/>
                </a:solidFill>
              </a:rPr>
              <a:t>ь</a:t>
            </a:r>
            <a:r>
              <a:rPr lang="ru-RU" sz="5400" dirty="0" smtClean="0">
                <a:solidFill>
                  <a:srgbClr val="FF0000"/>
                </a:solidFill>
              </a:rPr>
              <a:t>я</a:t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>	дрозд  -    др</a:t>
            </a: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r>
              <a:rPr lang="ru-RU" sz="5400" dirty="0" smtClean="0">
                <a:solidFill>
                  <a:srgbClr val="FF0000"/>
                </a:solidFill>
              </a:rPr>
              <a:t>зды</a:t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>	письмо  -  пис</a:t>
            </a:r>
            <a:r>
              <a:rPr lang="ru-RU" sz="5400" b="1" dirty="0" smtClean="0">
                <a:solidFill>
                  <a:srgbClr val="FF0000"/>
                </a:solidFill>
              </a:rPr>
              <a:t>ь</a:t>
            </a:r>
            <a:r>
              <a:rPr lang="ru-RU" sz="5400" dirty="0" smtClean="0">
                <a:solidFill>
                  <a:srgbClr val="FF0000"/>
                </a:solidFill>
              </a:rPr>
              <a:t>ма</a:t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>	ручей    -   руч</a:t>
            </a:r>
            <a:r>
              <a:rPr lang="ru-RU" sz="5400" b="1" dirty="0" smtClean="0">
                <a:solidFill>
                  <a:srgbClr val="FF0000"/>
                </a:solidFill>
              </a:rPr>
              <a:t>ь</a:t>
            </a:r>
            <a:r>
              <a:rPr lang="ru-RU" sz="5400" dirty="0" smtClean="0">
                <a:solidFill>
                  <a:srgbClr val="FF0000"/>
                </a:solidFill>
              </a:rPr>
              <a:t>и</a:t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>	пчела   -    пч</a:t>
            </a:r>
            <a:r>
              <a:rPr lang="ru-RU" sz="5400" b="1" dirty="0" smtClean="0">
                <a:solidFill>
                  <a:srgbClr val="FF0000"/>
                </a:solidFill>
              </a:rPr>
              <a:t>ё</a:t>
            </a:r>
            <a:r>
              <a:rPr lang="ru-RU" sz="5400" dirty="0" smtClean="0">
                <a:solidFill>
                  <a:srgbClr val="FF0000"/>
                </a:solidFill>
              </a:rPr>
              <a:t>лы</a:t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>	дерево  -  дерев</a:t>
            </a:r>
            <a:r>
              <a:rPr lang="ru-RU" sz="5400" b="1" dirty="0" smtClean="0">
                <a:solidFill>
                  <a:srgbClr val="FF0000"/>
                </a:solidFill>
              </a:rPr>
              <a:t>ь</a:t>
            </a:r>
            <a:r>
              <a:rPr lang="ru-RU" sz="5400" dirty="0" smtClean="0">
                <a:solidFill>
                  <a:srgbClr val="FF0000"/>
                </a:solidFill>
              </a:rPr>
              <a:t>я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5638800"/>
            <a:ext cx="6400800" cy="576282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1886</TotalTime>
  <Words>53</Words>
  <Application>Microsoft Office PowerPoint</Application>
  <PresentationFormat>Экран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     книга  -  книги      гриб   -   грибы      ягода  -  ягоды       врач  -   врачи </vt:lpstr>
      <vt:lpstr> Друг    -     друзья  дрозд  -    дрозды  письмо  -  письма  ручей    -   ручьи  пчела   -    пчёлы  дерево  -  деревья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teacher</cp:lastModifiedBy>
  <cp:revision>59</cp:revision>
  <dcterms:created xsi:type="dcterms:W3CDTF">2013-02-17T14:50:00Z</dcterms:created>
  <dcterms:modified xsi:type="dcterms:W3CDTF">2018-02-22T11:31:17Z</dcterms:modified>
</cp:coreProperties>
</file>